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507" r:id="rId6"/>
    <p:sldId id="258" r:id="rId7"/>
    <p:sldId id="477" r:id="rId8"/>
    <p:sldId id="472" r:id="rId9"/>
    <p:sldId id="473" r:id="rId10"/>
    <p:sldId id="474" r:id="rId11"/>
    <p:sldId id="475" r:id="rId12"/>
    <p:sldId id="483" r:id="rId13"/>
    <p:sldId id="476" r:id="rId14"/>
    <p:sldId id="478" r:id="rId15"/>
    <p:sldId id="479" r:id="rId16"/>
    <p:sldId id="480" r:id="rId17"/>
    <p:sldId id="481" r:id="rId18"/>
    <p:sldId id="482" r:id="rId19"/>
    <p:sldId id="509" r:id="rId20"/>
    <p:sldId id="508" r:id="rId21"/>
    <p:sldId id="484" r:id="rId22"/>
    <p:sldId id="485" r:id="rId23"/>
    <p:sldId id="486" r:id="rId24"/>
    <p:sldId id="511" r:id="rId25"/>
    <p:sldId id="487" r:id="rId26"/>
    <p:sldId id="488" r:id="rId27"/>
    <p:sldId id="489" r:id="rId28"/>
    <p:sldId id="490" r:id="rId29"/>
    <p:sldId id="510" r:id="rId30"/>
    <p:sldId id="468"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A7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FC56E9-1433-4DD8-A793-8ABDAF5AB879}" v="31" dt="2022-03-09T20:15:14.9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516" autoAdjust="0"/>
  </p:normalViewPr>
  <p:slideViewPr>
    <p:cSldViewPr snapToGrid="0">
      <p:cViewPr varScale="1">
        <p:scale>
          <a:sx n="74" d="100"/>
          <a:sy n="74" d="100"/>
        </p:scale>
        <p:origin x="936" y="62"/>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10FC56E9-1433-4DD8-A793-8ABDAF5AB879}"/>
    <pc:docChg chg="undo custSel addSld delSld modSld sldOrd">
      <pc:chgData name="Stijn Weijermars" userId="2933e1d2-70ff-47b3-ad61-d61e32fda646" providerId="ADAL" clId="{10FC56E9-1433-4DD8-A793-8ABDAF5AB879}" dt="2022-03-09T20:18:53.709" v="299" actId="20577"/>
      <pc:docMkLst>
        <pc:docMk/>
      </pc:docMkLst>
      <pc:sldChg chg="addSp delSp modSp mod ord">
        <pc:chgData name="Stijn Weijermars" userId="2933e1d2-70ff-47b3-ad61-d61e32fda646" providerId="ADAL" clId="{10FC56E9-1433-4DD8-A793-8ABDAF5AB879}" dt="2022-03-09T18:38:08.693" v="142"/>
        <pc:sldMkLst>
          <pc:docMk/>
          <pc:sldMk cId="2364961875" sldId="258"/>
        </pc:sldMkLst>
        <pc:spChg chg="mod">
          <ac:chgData name="Stijn Weijermars" userId="2933e1d2-70ff-47b3-ad61-d61e32fda646" providerId="ADAL" clId="{10FC56E9-1433-4DD8-A793-8ABDAF5AB879}" dt="2022-03-09T18:38:02.493" v="140" actId="207"/>
          <ac:spMkLst>
            <pc:docMk/>
            <pc:sldMk cId="2364961875" sldId="258"/>
            <ac:spMk id="2" creationId="{8C1D21B8-0EFC-40C1-824A-AA6A5234E331}"/>
          </ac:spMkLst>
        </pc:spChg>
        <pc:spChg chg="del mod">
          <ac:chgData name="Stijn Weijermars" userId="2933e1d2-70ff-47b3-ad61-d61e32fda646" providerId="ADAL" clId="{10FC56E9-1433-4DD8-A793-8ABDAF5AB879}" dt="2022-03-09T18:37:58.160" v="139" actId="478"/>
          <ac:spMkLst>
            <pc:docMk/>
            <pc:sldMk cId="2364961875" sldId="258"/>
            <ac:spMk id="3" creationId="{33F9585F-3BA6-4E67-8D44-1603740BB700}"/>
          </ac:spMkLst>
        </pc:spChg>
        <pc:picChg chg="add del mod ord">
          <ac:chgData name="Stijn Weijermars" userId="2933e1d2-70ff-47b3-ad61-d61e32fda646" providerId="ADAL" clId="{10FC56E9-1433-4DD8-A793-8ABDAF5AB879}" dt="2022-03-09T18:36:40.272" v="132" actId="478"/>
          <ac:picMkLst>
            <pc:docMk/>
            <pc:sldMk cId="2364961875" sldId="258"/>
            <ac:picMk id="5" creationId="{93391315-AD1E-4EEE-B705-0449B74AF041}"/>
          </ac:picMkLst>
        </pc:picChg>
        <pc:picChg chg="add mod">
          <ac:chgData name="Stijn Weijermars" userId="2933e1d2-70ff-47b3-ad61-d61e32fda646" providerId="ADAL" clId="{10FC56E9-1433-4DD8-A793-8ABDAF5AB879}" dt="2022-03-09T18:37:53.396" v="138" actId="167"/>
          <ac:picMkLst>
            <pc:docMk/>
            <pc:sldMk cId="2364961875" sldId="258"/>
            <ac:picMk id="6" creationId="{C80924EB-4D8F-403B-BF35-A1B80BE96301}"/>
          </ac:picMkLst>
        </pc:picChg>
        <pc:picChg chg="del">
          <ac:chgData name="Stijn Weijermars" userId="2933e1d2-70ff-47b3-ad61-d61e32fda646" providerId="ADAL" clId="{10FC56E9-1433-4DD8-A793-8ABDAF5AB879}" dt="2022-03-09T18:11:15.957" v="35" actId="478"/>
          <ac:picMkLst>
            <pc:docMk/>
            <pc:sldMk cId="2364961875" sldId="258"/>
            <ac:picMk id="1026" creationId="{A1D0E62F-1A2A-47AA-B951-8F88DB81E91E}"/>
          </ac:picMkLst>
        </pc:picChg>
      </pc:sldChg>
      <pc:sldChg chg="del">
        <pc:chgData name="Stijn Weijermars" userId="2933e1d2-70ff-47b3-ad61-d61e32fda646" providerId="ADAL" clId="{10FC56E9-1433-4DD8-A793-8ABDAF5AB879}" dt="2022-03-09T19:25:06.215" v="207" actId="2696"/>
        <pc:sldMkLst>
          <pc:docMk/>
          <pc:sldMk cId="3575207000" sldId="310"/>
        </pc:sldMkLst>
      </pc:sldChg>
      <pc:sldChg chg="del">
        <pc:chgData name="Stijn Weijermars" userId="2933e1d2-70ff-47b3-ad61-d61e32fda646" providerId="ADAL" clId="{10FC56E9-1433-4DD8-A793-8ABDAF5AB879}" dt="2022-03-09T19:25:06.215" v="207" actId="2696"/>
        <pc:sldMkLst>
          <pc:docMk/>
          <pc:sldMk cId="3647203756" sldId="311"/>
        </pc:sldMkLst>
      </pc:sldChg>
      <pc:sldChg chg="del">
        <pc:chgData name="Stijn Weijermars" userId="2933e1d2-70ff-47b3-ad61-d61e32fda646" providerId="ADAL" clId="{10FC56E9-1433-4DD8-A793-8ABDAF5AB879}" dt="2022-03-09T19:25:06.215" v="207" actId="2696"/>
        <pc:sldMkLst>
          <pc:docMk/>
          <pc:sldMk cId="2028945822" sldId="313"/>
        </pc:sldMkLst>
      </pc:sldChg>
      <pc:sldChg chg="del">
        <pc:chgData name="Stijn Weijermars" userId="2933e1d2-70ff-47b3-ad61-d61e32fda646" providerId="ADAL" clId="{10FC56E9-1433-4DD8-A793-8ABDAF5AB879}" dt="2022-03-09T19:25:06.215" v="207" actId="2696"/>
        <pc:sldMkLst>
          <pc:docMk/>
          <pc:sldMk cId="1558926469" sldId="316"/>
        </pc:sldMkLst>
      </pc:sldChg>
      <pc:sldChg chg="del">
        <pc:chgData name="Stijn Weijermars" userId="2933e1d2-70ff-47b3-ad61-d61e32fda646" providerId="ADAL" clId="{10FC56E9-1433-4DD8-A793-8ABDAF5AB879}" dt="2022-03-09T19:25:06.215" v="207" actId="2696"/>
        <pc:sldMkLst>
          <pc:docMk/>
          <pc:sldMk cId="2777396259" sldId="318"/>
        </pc:sldMkLst>
      </pc:sldChg>
      <pc:sldChg chg="del">
        <pc:chgData name="Stijn Weijermars" userId="2933e1d2-70ff-47b3-ad61-d61e32fda646" providerId="ADAL" clId="{10FC56E9-1433-4DD8-A793-8ABDAF5AB879}" dt="2022-03-09T19:25:06.215" v="207" actId="2696"/>
        <pc:sldMkLst>
          <pc:docMk/>
          <pc:sldMk cId="1998719563" sldId="319"/>
        </pc:sldMkLst>
      </pc:sldChg>
      <pc:sldChg chg="del">
        <pc:chgData name="Stijn Weijermars" userId="2933e1d2-70ff-47b3-ad61-d61e32fda646" providerId="ADAL" clId="{10FC56E9-1433-4DD8-A793-8ABDAF5AB879}" dt="2022-03-09T19:25:06.215" v="207" actId="2696"/>
        <pc:sldMkLst>
          <pc:docMk/>
          <pc:sldMk cId="3212357137" sldId="320"/>
        </pc:sldMkLst>
      </pc:sldChg>
      <pc:sldChg chg="modSp mod">
        <pc:chgData name="Stijn Weijermars" userId="2933e1d2-70ff-47b3-ad61-d61e32fda646" providerId="ADAL" clId="{10FC56E9-1433-4DD8-A793-8ABDAF5AB879}" dt="2022-03-09T19:49:40.983" v="225" actId="20577"/>
        <pc:sldMkLst>
          <pc:docMk/>
          <pc:sldMk cId="3668234694" sldId="468"/>
        </pc:sldMkLst>
        <pc:spChg chg="mod">
          <ac:chgData name="Stijn Weijermars" userId="2933e1d2-70ff-47b3-ad61-d61e32fda646" providerId="ADAL" clId="{10FC56E9-1433-4DD8-A793-8ABDAF5AB879}" dt="2022-03-09T19:49:40.983" v="225" actId="20577"/>
          <ac:spMkLst>
            <pc:docMk/>
            <pc:sldMk cId="3668234694" sldId="468"/>
            <ac:spMk id="3" creationId="{24E33675-1D47-4FF4-B49E-58EC25218163}"/>
          </ac:spMkLst>
        </pc:spChg>
      </pc:sldChg>
      <pc:sldChg chg="modSp mod">
        <pc:chgData name="Stijn Weijermars" userId="2933e1d2-70ff-47b3-ad61-d61e32fda646" providerId="ADAL" clId="{10FC56E9-1433-4DD8-A793-8ABDAF5AB879}" dt="2022-03-09T18:13:20.546" v="47" actId="403"/>
        <pc:sldMkLst>
          <pc:docMk/>
          <pc:sldMk cId="1618221127" sldId="472"/>
        </pc:sldMkLst>
        <pc:spChg chg="mod">
          <ac:chgData name="Stijn Weijermars" userId="2933e1d2-70ff-47b3-ad61-d61e32fda646" providerId="ADAL" clId="{10FC56E9-1433-4DD8-A793-8ABDAF5AB879}" dt="2022-03-09T18:13:20.546" v="47" actId="403"/>
          <ac:spMkLst>
            <pc:docMk/>
            <pc:sldMk cId="1618221127" sldId="472"/>
            <ac:spMk id="3" creationId="{FD2868CD-4C60-4B3E-BD3E-A6896959428E}"/>
          </ac:spMkLst>
        </pc:spChg>
      </pc:sldChg>
      <pc:sldChg chg="modSp mod">
        <pc:chgData name="Stijn Weijermars" userId="2933e1d2-70ff-47b3-ad61-d61e32fda646" providerId="ADAL" clId="{10FC56E9-1433-4DD8-A793-8ABDAF5AB879}" dt="2022-03-09T18:13:16.154" v="46" actId="403"/>
        <pc:sldMkLst>
          <pc:docMk/>
          <pc:sldMk cId="2513563785" sldId="473"/>
        </pc:sldMkLst>
        <pc:spChg chg="mod">
          <ac:chgData name="Stijn Weijermars" userId="2933e1d2-70ff-47b3-ad61-d61e32fda646" providerId="ADAL" clId="{10FC56E9-1433-4DD8-A793-8ABDAF5AB879}" dt="2022-03-09T18:13:16.154" v="46" actId="403"/>
          <ac:spMkLst>
            <pc:docMk/>
            <pc:sldMk cId="2513563785" sldId="473"/>
            <ac:spMk id="3" creationId="{98A0F034-E3EC-4CC4-B59D-23F3655B0152}"/>
          </ac:spMkLst>
        </pc:spChg>
      </pc:sldChg>
      <pc:sldChg chg="modSp mod">
        <pc:chgData name="Stijn Weijermars" userId="2933e1d2-70ff-47b3-ad61-d61e32fda646" providerId="ADAL" clId="{10FC56E9-1433-4DD8-A793-8ABDAF5AB879}" dt="2022-03-09T18:13:57.900" v="53" actId="403"/>
        <pc:sldMkLst>
          <pc:docMk/>
          <pc:sldMk cId="2781553188" sldId="474"/>
        </pc:sldMkLst>
        <pc:spChg chg="mod">
          <ac:chgData name="Stijn Weijermars" userId="2933e1d2-70ff-47b3-ad61-d61e32fda646" providerId="ADAL" clId="{10FC56E9-1433-4DD8-A793-8ABDAF5AB879}" dt="2022-03-09T18:13:57.900" v="53" actId="403"/>
          <ac:spMkLst>
            <pc:docMk/>
            <pc:sldMk cId="2781553188" sldId="474"/>
            <ac:spMk id="3" creationId="{759332A9-2AD2-4C72-B178-800586257B89}"/>
          </ac:spMkLst>
        </pc:spChg>
      </pc:sldChg>
      <pc:sldChg chg="modSp mod">
        <pc:chgData name="Stijn Weijermars" userId="2933e1d2-70ff-47b3-ad61-d61e32fda646" providerId="ADAL" clId="{10FC56E9-1433-4DD8-A793-8ABDAF5AB879}" dt="2022-03-09T18:14:14.302" v="56" actId="14100"/>
        <pc:sldMkLst>
          <pc:docMk/>
          <pc:sldMk cId="983404247" sldId="475"/>
        </pc:sldMkLst>
        <pc:spChg chg="mod">
          <ac:chgData name="Stijn Weijermars" userId="2933e1d2-70ff-47b3-ad61-d61e32fda646" providerId="ADAL" clId="{10FC56E9-1433-4DD8-A793-8ABDAF5AB879}" dt="2022-03-09T18:14:14.302" v="56" actId="14100"/>
          <ac:spMkLst>
            <pc:docMk/>
            <pc:sldMk cId="983404247" sldId="475"/>
            <ac:spMk id="3" creationId="{0B9735C1-6DA0-4228-9EB3-B5DF06F8E8AB}"/>
          </ac:spMkLst>
        </pc:spChg>
      </pc:sldChg>
      <pc:sldChg chg="modSp mod">
        <pc:chgData name="Stijn Weijermars" userId="2933e1d2-70ff-47b3-ad61-d61e32fda646" providerId="ADAL" clId="{10FC56E9-1433-4DD8-A793-8ABDAF5AB879}" dt="2022-03-09T18:26:22.240" v="60" actId="1076"/>
        <pc:sldMkLst>
          <pc:docMk/>
          <pc:sldMk cId="1139384394" sldId="476"/>
        </pc:sldMkLst>
        <pc:spChg chg="mod">
          <ac:chgData name="Stijn Weijermars" userId="2933e1d2-70ff-47b3-ad61-d61e32fda646" providerId="ADAL" clId="{10FC56E9-1433-4DD8-A793-8ABDAF5AB879}" dt="2022-03-09T18:26:16.445" v="59" actId="403"/>
          <ac:spMkLst>
            <pc:docMk/>
            <pc:sldMk cId="1139384394" sldId="476"/>
            <ac:spMk id="3" creationId="{A6C7F1D4-D49A-493D-B8D1-E959BE56DBEA}"/>
          </ac:spMkLst>
        </pc:spChg>
        <pc:picChg chg="mod">
          <ac:chgData name="Stijn Weijermars" userId="2933e1d2-70ff-47b3-ad61-d61e32fda646" providerId="ADAL" clId="{10FC56E9-1433-4DD8-A793-8ABDAF5AB879}" dt="2022-03-09T18:26:22.240" v="60" actId="1076"/>
          <ac:picMkLst>
            <pc:docMk/>
            <pc:sldMk cId="1139384394" sldId="476"/>
            <ac:picMk id="6" creationId="{DF6FF72E-8589-4AB9-83EF-B9BF2D01D738}"/>
          </ac:picMkLst>
        </pc:picChg>
      </pc:sldChg>
      <pc:sldChg chg="modSp mod">
        <pc:chgData name="Stijn Weijermars" userId="2933e1d2-70ff-47b3-ad61-d61e32fda646" providerId="ADAL" clId="{10FC56E9-1433-4DD8-A793-8ABDAF5AB879}" dt="2022-03-09T18:13:48.325" v="51" actId="5793"/>
        <pc:sldMkLst>
          <pc:docMk/>
          <pc:sldMk cId="58227436" sldId="477"/>
        </pc:sldMkLst>
        <pc:spChg chg="mod">
          <ac:chgData name="Stijn Weijermars" userId="2933e1d2-70ff-47b3-ad61-d61e32fda646" providerId="ADAL" clId="{10FC56E9-1433-4DD8-A793-8ABDAF5AB879}" dt="2022-03-09T18:13:48.325" v="51" actId="5793"/>
          <ac:spMkLst>
            <pc:docMk/>
            <pc:sldMk cId="58227436" sldId="477"/>
            <ac:spMk id="3" creationId="{962776CB-F321-406E-9C00-918FECE0C50C}"/>
          </ac:spMkLst>
        </pc:spChg>
      </pc:sldChg>
      <pc:sldChg chg="modSp mod">
        <pc:chgData name="Stijn Weijermars" userId="2933e1d2-70ff-47b3-ad61-d61e32fda646" providerId="ADAL" clId="{10FC56E9-1433-4DD8-A793-8ABDAF5AB879}" dt="2022-03-09T18:27:37.269" v="64" actId="1076"/>
        <pc:sldMkLst>
          <pc:docMk/>
          <pc:sldMk cId="33797926" sldId="478"/>
        </pc:sldMkLst>
        <pc:spChg chg="mod">
          <ac:chgData name="Stijn Weijermars" userId="2933e1d2-70ff-47b3-ad61-d61e32fda646" providerId="ADAL" clId="{10FC56E9-1433-4DD8-A793-8ABDAF5AB879}" dt="2022-03-09T18:27:00.754" v="62" actId="403"/>
          <ac:spMkLst>
            <pc:docMk/>
            <pc:sldMk cId="33797926" sldId="478"/>
            <ac:spMk id="3" creationId="{A6C7F1D4-D49A-493D-B8D1-E959BE56DBEA}"/>
          </ac:spMkLst>
        </pc:spChg>
        <pc:picChg chg="mod">
          <ac:chgData name="Stijn Weijermars" userId="2933e1d2-70ff-47b3-ad61-d61e32fda646" providerId="ADAL" clId="{10FC56E9-1433-4DD8-A793-8ABDAF5AB879}" dt="2022-03-09T18:27:37.269" v="64" actId="1076"/>
          <ac:picMkLst>
            <pc:docMk/>
            <pc:sldMk cId="33797926" sldId="478"/>
            <ac:picMk id="5" creationId="{65CF91A3-8523-4DA5-A2BC-2CD14A3DF3E4}"/>
          </ac:picMkLst>
        </pc:picChg>
      </pc:sldChg>
      <pc:sldChg chg="modSp mod">
        <pc:chgData name="Stijn Weijermars" userId="2933e1d2-70ff-47b3-ad61-d61e32fda646" providerId="ADAL" clId="{10FC56E9-1433-4DD8-A793-8ABDAF5AB879}" dt="2022-03-09T18:29:33.502" v="78" actId="1036"/>
        <pc:sldMkLst>
          <pc:docMk/>
          <pc:sldMk cId="1709885836" sldId="479"/>
        </pc:sldMkLst>
        <pc:spChg chg="mod">
          <ac:chgData name="Stijn Weijermars" userId="2933e1d2-70ff-47b3-ad61-d61e32fda646" providerId="ADAL" clId="{10FC56E9-1433-4DD8-A793-8ABDAF5AB879}" dt="2022-03-09T18:28:38.559" v="67" actId="14100"/>
          <ac:spMkLst>
            <pc:docMk/>
            <pc:sldMk cId="1709885836" sldId="479"/>
            <ac:spMk id="3" creationId="{A6C7F1D4-D49A-493D-B8D1-E959BE56DBEA}"/>
          </ac:spMkLst>
        </pc:spChg>
        <pc:spChg chg="mod">
          <ac:chgData name="Stijn Weijermars" userId="2933e1d2-70ff-47b3-ad61-d61e32fda646" providerId="ADAL" clId="{10FC56E9-1433-4DD8-A793-8ABDAF5AB879}" dt="2022-03-09T18:29:33.502" v="78" actId="1036"/>
          <ac:spMkLst>
            <pc:docMk/>
            <pc:sldMk cId="1709885836" sldId="479"/>
            <ac:spMk id="9" creationId="{26348C7D-3D1F-47A7-87B2-7CAF17AE0DD3}"/>
          </ac:spMkLst>
        </pc:spChg>
        <pc:picChg chg="mod">
          <ac:chgData name="Stijn Weijermars" userId="2933e1d2-70ff-47b3-ad61-d61e32fda646" providerId="ADAL" clId="{10FC56E9-1433-4DD8-A793-8ABDAF5AB879}" dt="2022-03-09T18:28:59.453" v="70" actId="1076"/>
          <ac:picMkLst>
            <pc:docMk/>
            <pc:sldMk cId="1709885836" sldId="479"/>
            <ac:picMk id="6" creationId="{EBC3A991-1299-4178-A820-47457DF19E4D}"/>
          </ac:picMkLst>
        </pc:picChg>
        <pc:cxnChg chg="mod">
          <ac:chgData name="Stijn Weijermars" userId="2933e1d2-70ff-47b3-ad61-d61e32fda646" providerId="ADAL" clId="{10FC56E9-1433-4DD8-A793-8ABDAF5AB879}" dt="2022-03-09T18:29:33.502" v="78" actId="1036"/>
          <ac:cxnSpMkLst>
            <pc:docMk/>
            <pc:sldMk cId="1709885836" sldId="479"/>
            <ac:cxnSpMk id="8" creationId="{2C3C81D2-5C68-40C1-891C-F8C8E6DD7868}"/>
          </ac:cxnSpMkLst>
        </pc:cxnChg>
        <pc:cxnChg chg="mod">
          <ac:chgData name="Stijn Weijermars" userId="2933e1d2-70ff-47b3-ad61-d61e32fda646" providerId="ADAL" clId="{10FC56E9-1433-4DD8-A793-8ABDAF5AB879}" dt="2022-03-09T18:29:13.845" v="72" actId="1076"/>
          <ac:cxnSpMkLst>
            <pc:docMk/>
            <pc:sldMk cId="1709885836" sldId="479"/>
            <ac:cxnSpMk id="12" creationId="{8D43042C-8679-4C49-8371-A2628EE24B92}"/>
          </ac:cxnSpMkLst>
        </pc:cxnChg>
      </pc:sldChg>
      <pc:sldChg chg="modSp mod">
        <pc:chgData name="Stijn Weijermars" userId="2933e1d2-70ff-47b3-ad61-d61e32fda646" providerId="ADAL" clId="{10FC56E9-1433-4DD8-A793-8ABDAF5AB879}" dt="2022-03-09T18:35:46.026" v="116" actId="404"/>
        <pc:sldMkLst>
          <pc:docMk/>
          <pc:sldMk cId="2392638045" sldId="480"/>
        </pc:sldMkLst>
        <pc:spChg chg="mod">
          <ac:chgData name="Stijn Weijermars" userId="2933e1d2-70ff-47b3-ad61-d61e32fda646" providerId="ADAL" clId="{10FC56E9-1433-4DD8-A793-8ABDAF5AB879}" dt="2022-03-09T18:35:46.026" v="116" actId="404"/>
          <ac:spMkLst>
            <pc:docMk/>
            <pc:sldMk cId="2392638045" sldId="480"/>
            <ac:spMk id="3" creationId="{618B6FB2-4A8D-49D7-96A5-1AA3C626640D}"/>
          </ac:spMkLst>
        </pc:spChg>
      </pc:sldChg>
      <pc:sldChg chg="modSp mod">
        <pc:chgData name="Stijn Weijermars" userId="2933e1d2-70ff-47b3-ad61-d61e32fda646" providerId="ADAL" clId="{10FC56E9-1433-4DD8-A793-8ABDAF5AB879}" dt="2022-03-09T18:36:02.635" v="118" actId="20577"/>
        <pc:sldMkLst>
          <pc:docMk/>
          <pc:sldMk cId="3423709109" sldId="481"/>
        </pc:sldMkLst>
        <pc:spChg chg="mod">
          <ac:chgData name="Stijn Weijermars" userId="2933e1d2-70ff-47b3-ad61-d61e32fda646" providerId="ADAL" clId="{10FC56E9-1433-4DD8-A793-8ABDAF5AB879}" dt="2022-03-09T18:36:02.635" v="118" actId="20577"/>
          <ac:spMkLst>
            <pc:docMk/>
            <pc:sldMk cId="3423709109" sldId="481"/>
            <ac:spMk id="2" creationId="{27F841DF-1221-43B5-BA72-E0A7C06CF307}"/>
          </ac:spMkLst>
        </pc:spChg>
        <pc:spChg chg="mod">
          <ac:chgData name="Stijn Weijermars" userId="2933e1d2-70ff-47b3-ad61-d61e32fda646" providerId="ADAL" clId="{10FC56E9-1433-4DD8-A793-8ABDAF5AB879}" dt="2022-03-09T18:32:47.192" v="110" actId="20577"/>
          <ac:spMkLst>
            <pc:docMk/>
            <pc:sldMk cId="3423709109" sldId="481"/>
            <ac:spMk id="3" creationId="{8B00CE2B-B4B0-4850-AD7C-FE633FDD2BB2}"/>
          </ac:spMkLst>
        </pc:spChg>
      </pc:sldChg>
      <pc:sldChg chg="modSp mod">
        <pc:chgData name="Stijn Weijermars" userId="2933e1d2-70ff-47b3-ad61-d61e32fda646" providerId="ADAL" clId="{10FC56E9-1433-4DD8-A793-8ABDAF5AB879}" dt="2022-03-09T18:08:16.355" v="1" actId="27636"/>
        <pc:sldMkLst>
          <pc:docMk/>
          <pc:sldMk cId="323586550" sldId="482"/>
        </pc:sldMkLst>
        <pc:spChg chg="mod">
          <ac:chgData name="Stijn Weijermars" userId="2933e1d2-70ff-47b3-ad61-d61e32fda646" providerId="ADAL" clId="{10FC56E9-1433-4DD8-A793-8ABDAF5AB879}" dt="2022-03-09T18:08:16.355" v="1" actId="27636"/>
          <ac:spMkLst>
            <pc:docMk/>
            <pc:sldMk cId="323586550" sldId="482"/>
            <ac:spMk id="3" creationId="{5171D769-A6AF-41AE-934D-8DA854F7380A}"/>
          </ac:spMkLst>
        </pc:spChg>
      </pc:sldChg>
      <pc:sldChg chg="modSp mod">
        <pc:chgData name="Stijn Weijermars" userId="2933e1d2-70ff-47b3-ad61-d61e32fda646" providerId="ADAL" clId="{10FC56E9-1433-4DD8-A793-8ABDAF5AB879}" dt="2022-03-09T18:15:36.229" v="57" actId="1076"/>
        <pc:sldMkLst>
          <pc:docMk/>
          <pc:sldMk cId="925995227" sldId="483"/>
        </pc:sldMkLst>
        <pc:picChg chg="mod">
          <ac:chgData name="Stijn Weijermars" userId="2933e1d2-70ff-47b3-ad61-d61e32fda646" providerId="ADAL" clId="{10FC56E9-1433-4DD8-A793-8ABDAF5AB879}" dt="2022-03-09T18:15:36.229" v="57" actId="1076"/>
          <ac:picMkLst>
            <pc:docMk/>
            <pc:sldMk cId="925995227" sldId="483"/>
            <ac:picMk id="4" creationId="{0FD64085-5CC0-4405-87A9-2A7282B8E5F4}"/>
          </ac:picMkLst>
        </pc:picChg>
      </pc:sldChg>
      <pc:sldChg chg="modSp mod">
        <pc:chgData name="Stijn Weijermars" userId="2933e1d2-70ff-47b3-ad61-d61e32fda646" providerId="ADAL" clId="{10FC56E9-1433-4DD8-A793-8ABDAF5AB879}" dt="2022-03-09T18:42:31.170" v="167" actId="403"/>
        <pc:sldMkLst>
          <pc:docMk/>
          <pc:sldMk cId="830923135" sldId="484"/>
        </pc:sldMkLst>
        <pc:spChg chg="mod">
          <ac:chgData name="Stijn Weijermars" userId="2933e1d2-70ff-47b3-ad61-d61e32fda646" providerId="ADAL" clId="{10FC56E9-1433-4DD8-A793-8ABDAF5AB879}" dt="2022-03-09T18:42:31.170" v="167" actId="403"/>
          <ac:spMkLst>
            <pc:docMk/>
            <pc:sldMk cId="830923135" sldId="484"/>
            <ac:spMk id="3" creationId="{274573B2-CAB9-4724-9572-E6E7EE17AF2F}"/>
          </ac:spMkLst>
        </pc:spChg>
      </pc:sldChg>
      <pc:sldChg chg="modSp mod ord">
        <pc:chgData name="Stijn Weijermars" userId="2933e1d2-70ff-47b3-ad61-d61e32fda646" providerId="ADAL" clId="{10FC56E9-1433-4DD8-A793-8ABDAF5AB879}" dt="2022-03-09T20:18:53.709" v="299" actId="20577"/>
        <pc:sldMkLst>
          <pc:docMk/>
          <pc:sldMk cId="4239959123" sldId="485"/>
        </pc:sldMkLst>
        <pc:spChg chg="mod">
          <ac:chgData name="Stijn Weijermars" userId="2933e1d2-70ff-47b3-ad61-d61e32fda646" providerId="ADAL" clId="{10FC56E9-1433-4DD8-A793-8ABDAF5AB879}" dt="2022-03-09T20:18:53.709" v="299" actId="20577"/>
          <ac:spMkLst>
            <pc:docMk/>
            <pc:sldMk cId="4239959123" sldId="485"/>
            <ac:spMk id="3" creationId="{00C6CD4C-9E44-4DA2-8604-8AF42295288F}"/>
          </ac:spMkLst>
        </pc:spChg>
      </pc:sldChg>
      <pc:sldChg chg="modSp mod">
        <pc:chgData name="Stijn Weijermars" userId="2933e1d2-70ff-47b3-ad61-d61e32fda646" providerId="ADAL" clId="{10FC56E9-1433-4DD8-A793-8ABDAF5AB879}" dt="2022-03-09T18:42:58.654" v="168" actId="1076"/>
        <pc:sldMkLst>
          <pc:docMk/>
          <pc:sldMk cId="3267429951" sldId="486"/>
        </pc:sldMkLst>
        <pc:picChg chg="mod">
          <ac:chgData name="Stijn Weijermars" userId="2933e1d2-70ff-47b3-ad61-d61e32fda646" providerId="ADAL" clId="{10FC56E9-1433-4DD8-A793-8ABDAF5AB879}" dt="2022-03-09T18:42:58.654" v="168" actId="1076"/>
          <ac:picMkLst>
            <pc:docMk/>
            <pc:sldMk cId="3267429951" sldId="486"/>
            <ac:picMk id="4" creationId="{86090868-5E14-4399-9BD8-4BF803D8946C}"/>
          </ac:picMkLst>
        </pc:picChg>
      </pc:sldChg>
      <pc:sldChg chg="modSp mod">
        <pc:chgData name="Stijn Weijermars" userId="2933e1d2-70ff-47b3-ad61-d61e32fda646" providerId="ADAL" clId="{10FC56E9-1433-4DD8-A793-8ABDAF5AB879}" dt="2022-03-09T18:45:30.955" v="175" actId="403"/>
        <pc:sldMkLst>
          <pc:docMk/>
          <pc:sldMk cId="2518946962" sldId="487"/>
        </pc:sldMkLst>
        <pc:spChg chg="mod">
          <ac:chgData name="Stijn Weijermars" userId="2933e1d2-70ff-47b3-ad61-d61e32fda646" providerId="ADAL" clId="{10FC56E9-1433-4DD8-A793-8ABDAF5AB879}" dt="2022-03-09T18:45:30.955" v="175" actId="403"/>
          <ac:spMkLst>
            <pc:docMk/>
            <pc:sldMk cId="2518946962" sldId="487"/>
            <ac:spMk id="3" creationId="{00B75B11-B06B-4E8B-8D81-5380F62DDCB3}"/>
          </ac:spMkLst>
        </pc:spChg>
      </pc:sldChg>
      <pc:sldChg chg="modSp mod">
        <pc:chgData name="Stijn Weijermars" userId="2933e1d2-70ff-47b3-ad61-d61e32fda646" providerId="ADAL" clId="{10FC56E9-1433-4DD8-A793-8ABDAF5AB879}" dt="2022-03-09T19:15:22.838" v="182" actId="20577"/>
        <pc:sldMkLst>
          <pc:docMk/>
          <pc:sldMk cId="4183475139" sldId="488"/>
        </pc:sldMkLst>
        <pc:spChg chg="mod">
          <ac:chgData name="Stijn Weijermars" userId="2933e1d2-70ff-47b3-ad61-d61e32fda646" providerId="ADAL" clId="{10FC56E9-1433-4DD8-A793-8ABDAF5AB879}" dt="2022-03-09T19:15:22.838" v="182" actId="20577"/>
          <ac:spMkLst>
            <pc:docMk/>
            <pc:sldMk cId="4183475139" sldId="488"/>
            <ac:spMk id="3" creationId="{09330EA7-A080-4378-917C-E254CDF37A60}"/>
          </ac:spMkLst>
        </pc:spChg>
      </pc:sldChg>
      <pc:sldChg chg="modSp mod">
        <pc:chgData name="Stijn Weijermars" userId="2933e1d2-70ff-47b3-ad61-d61e32fda646" providerId="ADAL" clId="{10FC56E9-1433-4DD8-A793-8ABDAF5AB879}" dt="2022-03-09T19:18:39.792" v="191" actId="20577"/>
        <pc:sldMkLst>
          <pc:docMk/>
          <pc:sldMk cId="703451732" sldId="489"/>
        </pc:sldMkLst>
        <pc:spChg chg="mod">
          <ac:chgData name="Stijn Weijermars" userId="2933e1d2-70ff-47b3-ad61-d61e32fda646" providerId="ADAL" clId="{10FC56E9-1433-4DD8-A793-8ABDAF5AB879}" dt="2022-03-09T19:15:30.034" v="184" actId="403"/>
          <ac:spMkLst>
            <pc:docMk/>
            <pc:sldMk cId="703451732" sldId="489"/>
            <ac:spMk id="3" creationId="{EF38DF04-6BBA-4C3E-BB64-03A6B253FA03}"/>
          </ac:spMkLst>
        </pc:spChg>
        <pc:spChg chg="mod">
          <ac:chgData name="Stijn Weijermars" userId="2933e1d2-70ff-47b3-ad61-d61e32fda646" providerId="ADAL" clId="{10FC56E9-1433-4DD8-A793-8ABDAF5AB879}" dt="2022-03-09T19:18:39.792" v="191" actId="20577"/>
          <ac:spMkLst>
            <pc:docMk/>
            <pc:sldMk cId="703451732" sldId="489"/>
            <ac:spMk id="5" creationId="{C6E85AEF-FDE2-41A1-BBB9-DC8F50F52E85}"/>
          </ac:spMkLst>
        </pc:spChg>
        <pc:picChg chg="mod">
          <ac:chgData name="Stijn Weijermars" userId="2933e1d2-70ff-47b3-ad61-d61e32fda646" providerId="ADAL" clId="{10FC56E9-1433-4DD8-A793-8ABDAF5AB879}" dt="2022-03-09T19:15:39.263" v="186" actId="1076"/>
          <ac:picMkLst>
            <pc:docMk/>
            <pc:sldMk cId="703451732" sldId="489"/>
            <ac:picMk id="4" creationId="{66B27E4D-6E38-4745-9753-17E00305B82D}"/>
          </ac:picMkLst>
        </pc:picChg>
      </pc:sldChg>
      <pc:sldChg chg="modSp mod">
        <pc:chgData name="Stijn Weijermars" userId="2933e1d2-70ff-47b3-ad61-d61e32fda646" providerId="ADAL" clId="{10FC56E9-1433-4DD8-A793-8ABDAF5AB879}" dt="2022-03-09T19:19:03.822" v="195" actId="14100"/>
        <pc:sldMkLst>
          <pc:docMk/>
          <pc:sldMk cId="2158087824" sldId="490"/>
        </pc:sldMkLst>
        <pc:spChg chg="mod">
          <ac:chgData name="Stijn Weijermars" userId="2933e1d2-70ff-47b3-ad61-d61e32fda646" providerId="ADAL" clId="{10FC56E9-1433-4DD8-A793-8ABDAF5AB879}" dt="2022-03-09T19:19:03.822" v="195" actId="14100"/>
          <ac:spMkLst>
            <pc:docMk/>
            <pc:sldMk cId="2158087824" sldId="490"/>
            <ac:spMk id="3" creationId="{99EC5E27-3227-4FF7-B5DC-874F7BCF8D4E}"/>
          </ac:spMkLst>
        </pc:spChg>
      </pc:sldChg>
      <pc:sldChg chg="del">
        <pc:chgData name="Stijn Weijermars" userId="2933e1d2-70ff-47b3-ad61-d61e32fda646" providerId="ADAL" clId="{10FC56E9-1433-4DD8-A793-8ABDAF5AB879}" dt="2022-03-09T18:38:12.337" v="143" actId="47"/>
        <pc:sldMkLst>
          <pc:docMk/>
          <pc:sldMk cId="1315887710" sldId="491"/>
        </pc:sldMkLst>
      </pc:sldChg>
      <pc:sldChg chg="del">
        <pc:chgData name="Stijn Weijermars" userId="2933e1d2-70ff-47b3-ad61-d61e32fda646" providerId="ADAL" clId="{10FC56E9-1433-4DD8-A793-8ABDAF5AB879}" dt="2022-03-09T19:25:06.215" v="207" actId="2696"/>
        <pc:sldMkLst>
          <pc:docMk/>
          <pc:sldMk cId="171741867" sldId="492"/>
        </pc:sldMkLst>
      </pc:sldChg>
      <pc:sldChg chg="del">
        <pc:chgData name="Stijn Weijermars" userId="2933e1d2-70ff-47b3-ad61-d61e32fda646" providerId="ADAL" clId="{10FC56E9-1433-4DD8-A793-8ABDAF5AB879}" dt="2022-03-09T19:25:06.215" v="207" actId="2696"/>
        <pc:sldMkLst>
          <pc:docMk/>
          <pc:sldMk cId="2383409004" sldId="493"/>
        </pc:sldMkLst>
      </pc:sldChg>
      <pc:sldChg chg="del">
        <pc:chgData name="Stijn Weijermars" userId="2933e1d2-70ff-47b3-ad61-d61e32fda646" providerId="ADAL" clId="{10FC56E9-1433-4DD8-A793-8ABDAF5AB879}" dt="2022-03-09T19:25:06.215" v="207" actId="2696"/>
        <pc:sldMkLst>
          <pc:docMk/>
          <pc:sldMk cId="4170065476" sldId="494"/>
        </pc:sldMkLst>
      </pc:sldChg>
      <pc:sldChg chg="del">
        <pc:chgData name="Stijn Weijermars" userId="2933e1d2-70ff-47b3-ad61-d61e32fda646" providerId="ADAL" clId="{10FC56E9-1433-4DD8-A793-8ABDAF5AB879}" dt="2022-03-09T19:25:06.215" v="207" actId="2696"/>
        <pc:sldMkLst>
          <pc:docMk/>
          <pc:sldMk cId="2996269117" sldId="495"/>
        </pc:sldMkLst>
      </pc:sldChg>
      <pc:sldChg chg="del">
        <pc:chgData name="Stijn Weijermars" userId="2933e1d2-70ff-47b3-ad61-d61e32fda646" providerId="ADAL" clId="{10FC56E9-1433-4DD8-A793-8ABDAF5AB879}" dt="2022-03-09T19:25:06.215" v="207" actId="2696"/>
        <pc:sldMkLst>
          <pc:docMk/>
          <pc:sldMk cId="610266900" sldId="497"/>
        </pc:sldMkLst>
      </pc:sldChg>
      <pc:sldChg chg="del">
        <pc:chgData name="Stijn Weijermars" userId="2933e1d2-70ff-47b3-ad61-d61e32fda646" providerId="ADAL" clId="{10FC56E9-1433-4DD8-A793-8ABDAF5AB879}" dt="2022-03-09T19:25:06.215" v="207" actId="2696"/>
        <pc:sldMkLst>
          <pc:docMk/>
          <pc:sldMk cId="89099076" sldId="498"/>
        </pc:sldMkLst>
      </pc:sldChg>
      <pc:sldChg chg="del">
        <pc:chgData name="Stijn Weijermars" userId="2933e1d2-70ff-47b3-ad61-d61e32fda646" providerId="ADAL" clId="{10FC56E9-1433-4DD8-A793-8ABDAF5AB879}" dt="2022-03-09T19:25:06.215" v="207" actId="2696"/>
        <pc:sldMkLst>
          <pc:docMk/>
          <pc:sldMk cId="1672999818" sldId="499"/>
        </pc:sldMkLst>
      </pc:sldChg>
      <pc:sldChg chg="del">
        <pc:chgData name="Stijn Weijermars" userId="2933e1d2-70ff-47b3-ad61-d61e32fda646" providerId="ADAL" clId="{10FC56E9-1433-4DD8-A793-8ABDAF5AB879}" dt="2022-03-09T19:25:06.215" v="207" actId="2696"/>
        <pc:sldMkLst>
          <pc:docMk/>
          <pc:sldMk cId="204187591" sldId="500"/>
        </pc:sldMkLst>
      </pc:sldChg>
      <pc:sldChg chg="del">
        <pc:chgData name="Stijn Weijermars" userId="2933e1d2-70ff-47b3-ad61-d61e32fda646" providerId="ADAL" clId="{10FC56E9-1433-4DD8-A793-8ABDAF5AB879}" dt="2022-03-09T19:25:06.215" v="207" actId="2696"/>
        <pc:sldMkLst>
          <pc:docMk/>
          <pc:sldMk cId="1541933369" sldId="501"/>
        </pc:sldMkLst>
      </pc:sldChg>
      <pc:sldChg chg="del">
        <pc:chgData name="Stijn Weijermars" userId="2933e1d2-70ff-47b3-ad61-d61e32fda646" providerId="ADAL" clId="{10FC56E9-1433-4DD8-A793-8ABDAF5AB879}" dt="2022-03-09T19:25:06.215" v="207" actId="2696"/>
        <pc:sldMkLst>
          <pc:docMk/>
          <pc:sldMk cId="460889875" sldId="502"/>
        </pc:sldMkLst>
      </pc:sldChg>
      <pc:sldChg chg="del">
        <pc:chgData name="Stijn Weijermars" userId="2933e1d2-70ff-47b3-ad61-d61e32fda646" providerId="ADAL" clId="{10FC56E9-1433-4DD8-A793-8ABDAF5AB879}" dt="2022-03-09T19:25:06.215" v="207" actId="2696"/>
        <pc:sldMkLst>
          <pc:docMk/>
          <pc:sldMk cId="3684806659" sldId="505"/>
        </pc:sldMkLst>
      </pc:sldChg>
      <pc:sldChg chg="del">
        <pc:chgData name="Stijn Weijermars" userId="2933e1d2-70ff-47b3-ad61-d61e32fda646" providerId="ADAL" clId="{10FC56E9-1433-4DD8-A793-8ABDAF5AB879}" dt="2022-03-09T18:41:53.504" v="165" actId="47"/>
        <pc:sldMkLst>
          <pc:docMk/>
          <pc:sldMk cId="3654147406" sldId="506"/>
        </pc:sldMkLst>
      </pc:sldChg>
      <pc:sldChg chg="add">
        <pc:chgData name="Stijn Weijermars" userId="2933e1d2-70ff-47b3-ad61-d61e32fda646" providerId="ADAL" clId="{10FC56E9-1433-4DD8-A793-8ABDAF5AB879}" dt="2022-03-09T18:36:20.171" v="119" actId="2890"/>
        <pc:sldMkLst>
          <pc:docMk/>
          <pc:sldMk cId="3382411859" sldId="507"/>
        </pc:sldMkLst>
      </pc:sldChg>
      <pc:sldChg chg="addSp delSp modSp mod">
        <pc:chgData name="Stijn Weijermars" userId="2933e1d2-70ff-47b3-ad61-d61e32fda646" providerId="ADAL" clId="{10FC56E9-1433-4DD8-A793-8ABDAF5AB879}" dt="2022-03-09T18:41:49.645" v="164" actId="1076"/>
        <pc:sldMkLst>
          <pc:docMk/>
          <pc:sldMk cId="4259581969" sldId="508"/>
        </pc:sldMkLst>
        <pc:spChg chg="mod">
          <ac:chgData name="Stijn Weijermars" userId="2933e1d2-70ff-47b3-ad61-d61e32fda646" providerId="ADAL" clId="{10FC56E9-1433-4DD8-A793-8ABDAF5AB879}" dt="2022-03-09T18:40:33.347" v="151" actId="20577"/>
          <ac:spMkLst>
            <pc:docMk/>
            <pc:sldMk cId="4259581969" sldId="508"/>
            <ac:spMk id="2" creationId="{8C1D21B8-0EFC-40C1-824A-AA6A5234E331}"/>
          </ac:spMkLst>
        </pc:spChg>
        <pc:picChg chg="add del">
          <ac:chgData name="Stijn Weijermars" userId="2933e1d2-70ff-47b3-ad61-d61e32fda646" providerId="ADAL" clId="{10FC56E9-1433-4DD8-A793-8ABDAF5AB879}" dt="2022-03-09T18:40:47.424" v="156" actId="478"/>
          <ac:picMkLst>
            <pc:docMk/>
            <pc:sldMk cId="4259581969" sldId="508"/>
            <ac:picMk id="6" creationId="{C80924EB-4D8F-403B-BF35-A1B80BE96301}"/>
          </ac:picMkLst>
        </pc:picChg>
        <pc:picChg chg="add mod">
          <ac:chgData name="Stijn Weijermars" userId="2933e1d2-70ff-47b3-ad61-d61e32fda646" providerId="ADAL" clId="{10FC56E9-1433-4DD8-A793-8ABDAF5AB879}" dt="2022-03-09T18:41:49.645" v="164" actId="1076"/>
          <ac:picMkLst>
            <pc:docMk/>
            <pc:sldMk cId="4259581969" sldId="508"/>
            <ac:picMk id="2050" creationId="{79D05641-A19C-4AF7-B07F-EA3B4C0130E3}"/>
          </ac:picMkLst>
        </pc:picChg>
      </pc:sldChg>
      <pc:sldChg chg="addSp delSp modSp new mod">
        <pc:chgData name="Stijn Weijermars" userId="2933e1d2-70ff-47b3-ad61-d61e32fda646" providerId="ADAL" clId="{10FC56E9-1433-4DD8-A793-8ABDAF5AB879}" dt="2022-03-09T19:24:00.571" v="206" actId="478"/>
        <pc:sldMkLst>
          <pc:docMk/>
          <pc:sldMk cId="1905114529" sldId="509"/>
        </pc:sldMkLst>
        <pc:spChg chg="mod">
          <ac:chgData name="Stijn Weijermars" userId="2933e1d2-70ff-47b3-ad61-d61e32fda646" providerId="ADAL" clId="{10FC56E9-1433-4DD8-A793-8ABDAF5AB879}" dt="2022-03-09T19:23:57.456" v="205" actId="20577"/>
          <ac:spMkLst>
            <pc:docMk/>
            <pc:sldMk cId="1905114529" sldId="509"/>
            <ac:spMk id="2" creationId="{7A504095-E4A3-497E-8DA4-5BFE373EEC09}"/>
          </ac:spMkLst>
        </pc:spChg>
        <pc:spChg chg="del">
          <ac:chgData name="Stijn Weijermars" userId="2933e1d2-70ff-47b3-ad61-d61e32fda646" providerId="ADAL" clId="{10FC56E9-1433-4DD8-A793-8ABDAF5AB879}" dt="2022-03-09T19:24:00.571" v="206" actId="478"/>
          <ac:spMkLst>
            <pc:docMk/>
            <pc:sldMk cId="1905114529" sldId="509"/>
            <ac:spMk id="3" creationId="{FD50B642-EBA0-4D51-995F-A9FD6E9E556B}"/>
          </ac:spMkLst>
        </pc:spChg>
        <pc:picChg chg="add mod">
          <ac:chgData name="Stijn Weijermars" userId="2933e1d2-70ff-47b3-ad61-d61e32fda646" providerId="ADAL" clId="{10FC56E9-1433-4DD8-A793-8ABDAF5AB879}" dt="2022-03-09T19:23:54.079" v="198" actId="1076"/>
          <ac:picMkLst>
            <pc:docMk/>
            <pc:sldMk cId="1905114529" sldId="509"/>
            <ac:picMk id="5" creationId="{C0E92D2B-2595-4AE4-909D-D449C069D069}"/>
          </ac:picMkLst>
        </pc:picChg>
      </pc:sldChg>
      <pc:sldChg chg="addSp delSp modSp new mod">
        <pc:chgData name="Stijn Weijermars" userId="2933e1d2-70ff-47b3-ad61-d61e32fda646" providerId="ADAL" clId="{10FC56E9-1433-4DD8-A793-8ABDAF5AB879}" dt="2022-03-09T19:56:20.484" v="252"/>
        <pc:sldMkLst>
          <pc:docMk/>
          <pc:sldMk cId="2770812381" sldId="510"/>
        </pc:sldMkLst>
        <pc:spChg chg="mod">
          <ac:chgData name="Stijn Weijermars" userId="2933e1d2-70ff-47b3-ad61-d61e32fda646" providerId="ADAL" clId="{10FC56E9-1433-4DD8-A793-8ABDAF5AB879}" dt="2022-03-09T19:53:06.383" v="251" actId="14100"/>
          <ac:spMkLst>
            <pc:docMk/>
            <pc:sldMk cId="2770812381" sldId="510"/>
            <ac:spMk id="2" creationId="{BF0A6F74-8819-4493-B604-985CAC0F493B}"/>
          </ac:spMkLst>
        </pc:spChg>
        <pc:spChg chg="del">
          <ac:chgData name="Stijn Weijermars" userId="2933e1d2-70ff-47b3-ad61-d61e32fda646" providerId="ADAL" clId="{10FC56E9-1433-4DD8-A793-8ABDAF5AB879}" dt="2022-03-09T19:52:17.669" v="227"/>
          <ac:spMkLst>
            <pc:docMk/>
            <pc:sldMk cId="2770812381" sldId="510"/>
            <ac:spMk id="3" creationId="{258E38B3-5EA7-45F0-9C67-C491E13C9DA5}"/>
          </ac:spMkLst>
        </pc:spChg>
        <pc:picChg chg="add mod">
          <ac:chgData name="Stijn Weijermars" userId="2933e1d2-70ff-47b3-ad61-d61e32fda646" providerId="ADAL" clId="{10FC56E9-1433-4DD8-A793-8ABDAF5AB879}" dt="2022-03-09T19:56:20.484" v="252"/>
          <ac:picMkLst>
            <pc:docMk/>
            <pc:sldMk cId="2770812381" sldId="510"/>
            <ac:picMk id="4" creationId="{B3C0FA1C-B8A0-4220-B22B-890CAD969C3D}"/>
          </ac:picMkLst>
        </pc:picChg>
      </pc:sldChg>
      <pc:sldChg chg="modSp add mod ord">
        <pc:chgData name="Stijn Weijermars" userId="2933e1d2-70ff-47b3-ad61-d61e32fda646" providerId="ADAL" clId="{10FC56E9-1433-4DD8-A793-8ABDAF5AB879}" dt="2022-03-09T20:18:45.460" v="298" actId="20577"/>
        <pc:sldMkLst>
          <pc:docMk/>
          <pc:sldMk cId="4141869664" sldId="511"/>
        </pc:sldMkLst>
        <pc:spChg chg="mod">
          <ac:chgData name="Stijn Weijermars" userId="2933e1d2-70ff-47b3-ad61-d61e32fda646" providerId="ADAL" clId="{10FC56E9-1433-4DD8-A793-8ABDAF5AB879}" dt="2022-03-09T20:18:45.460" v="298" actId="20577"/>
          <ac:spMkLst>
            <pc:docMk/>
            <pc:sldMk cId="4141869664" sldId="511"/>
            <ac:spMk id="3" creationId="{00C6CD4C-9E44-4DA2-8604-8AF42295288F}"/>
          </ac:spMkLst>
        </pc:spChg>
      </pc:sldChg>
      <pc:sldMasterChg chg="delSldLayout">
        <pc:chgData name="Stijn Weijermars" userId="2933e1d2-70ff-47b3-ad61-d61e32fda646" providerId="ADAL" clId="{10FC56E9-1433-4DD8-A793-8ABDAF5AB879}" dt="2022-03-09T19:25:06.215" v="207" actId="2696"/>
        <pc:sldMasterMkLst>
          <pc:docMk/>
          <pc:sldMasterMk cId="2455683109" sldId="2147483660"/>
        </pc:sldMasterMkLst>
        <pc:sldLayoutChg chg="del">
          <pc:chgData name="Stijn Weijermars" userId="2933e1d2-70ff-47b3-ad61-d61e32fda646" providerId="ADAL" clId="{10FC56E9-1433-4DD8-A793-8ABDAF5AB879}" dt="2022-03-09T19:25:06.215" v="207" actId="2696"/>
          <pc:sldLayoutMkLst>
            <pc:docMk/>
            <pc:sldMasterMk cId="2455683109" sldId="2147483660"/>
            <pc:sldLayoutMk cId="589991902" sldId="2147483690"/>
          </pc:sldLayoutMkLst>
        </pc:sldLayoutChg>
        <pc:sldLayoutChg chg="del">
          <pc:chgData name="Stijn Weijermars" userId="2933e1d2-70ff-47b3-ad61-d61e32fda646" providerId="ADAL" clId="{10FC56E9-1433-4DD8-A793-8ABDAF5AB879}" dt="2022-03-09T18:41:53.504" v="165" actId="47"/>
          <pc:sldLayoutMkLst>
            <pc:docMk/>
            <pc:sldMasterMk cId="2455683109" sldId="2147483660"/>
            <pc:sldLayoutMk cId="3445259772" sldId="214748369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2BEC7-EA4D-426A-96ED-EA1070CCB804}" type="datetimeFigureOut">
              <a:rPr lang="nl-NL" smtClean="0"/>
              <a:t>9-3-2022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7A8E3C-705E-4A9E-BE10-90016FA3F66E}" type="slidenum">
              <a:rPr lang="nl-NL" smtClean="0"/>
              <a:t>‹nr.›</a:t>
            </a:fld>
            <a:endParaRPr lang="nl-NL"/>
          </a:p>
        </p:txBody>
      </p:sp>
    </p:spTree>
    <p:extLst>
      <p:ext uri="{BB962C8B-B14F-4D97-AF65-F5344CB8AC3E}">
        <p14:creationId xmlns:p14="http://schemas.microsoft.com/office/powerpoint/2010/main" val="219515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Elektrische opslag in batterijen geeft de kleinste conversieverliezen. Chemische opslag van energie – in bijvoorbeeld waterstof, methaan (CH4) of ammonia (NH3)– zal altijd grotere conversieverliezen vertonen, maar heeft op termijn de beste papieren om tegen een redelijke prijs grote hoeveelheden energie op te slaan.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17</a:t>
            </a:fld>
            <a:endParaRPr lang="nl-NL"/>
          </a:p>
        </p:txBody>
      </p:sp>
    </p:spTree>
    <p:extLst>
      <p:ext uri="{BB962C8B-B14F-4D97-AF65-F5344CB8AC3E}">
        <p14:creationId xmlns:p14="http://schemas.microsoft.com/office/powerpoint/2010/main" val="35040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toekomst zijn nieuwe batterij-concepten nodig met een grotere opslagcapaciteit en snellere laad- en ontlaadsnelheden.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18</a:t>
            </a:fld>
            <a:endParaRPr lang="nl-NL"/>
          </a:p>
        </p:txBody>
      </p:sp>
    </p:spTree>
    <p:extLst>
      <p:ext uri="{BB962C8B-B14F-4D97-AF65-F5344CB8AC3E}">
        <p14:creationId xmlns:p14="http://schemas.microsoft.com/office/powerpoint/2010/main" val="397489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de toekomst zijn nieuwe batterij-concepten nodig met een grotere opslagcapaciteit en snellere laad- en ontlaadsnelheden. </a:t>
            </a:r>
          </a:p>
        </p:txBody>
      </p:sp>
      <p:sp>
        <p:nvSpPr>
          <p:cNvPr id="4" name="Tijdelijke aanduiding voor dianummer 3"/>
          <p:cNvSpPr>
            <a:spLocks noGrp="1"/>
          </p:cNvSpPr>
          <p:nvPr>
            <p:ph type="sldNum" sz="quarter" idx="5"/>
          </p:nvPr>
        </p:nvSpPr>
        <p:spPr/>
        <p:txBody>
          <a:bodyPr/>
          <a:lstStyle/>
          <a:p>
            <a:fld id="{3C8894D4-A8BA-FA47-B1ED-6FE1629D7F1D}" type="slidenum">
              <a:rPr lang="nl-NL" smtClean="0"/>
              <a:t>20</a:t>
            </a:fld>
            <a:endParaRPr lang="nl-NL"/>
          </a:p>
        </p:txBody>
      </p:sp>
    </p:spTree>
    <p:extLst>
      <p:ext uri="{BB962C8B-B14F-4D97-AF65-F5344CB8AC3E}">
        <p14:creationId xmlns:p14="http://schemas.microsoft.com/office/powerpoint/2010/main" val="2307530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0AF90-2932-42CB-AE86-0914D9D7AC2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113CF20-CAF6-486B-823A-3A40C379B3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B8E8BAC-8E1B-45A9-8C08-396EB064234E}"/>
              </a:ext>
            </a:extLst>
          </p:cNvPr>
          <p:cNvSpPr>
            <a:spLocks noGrp="1"/>
          </p:cNvSpPr>
          <p:nvPr>
            <p:ph type="dt" sz="half" idx="10"/>
          </p:nvPr>
        </p:nvSpPr>
        <p:spPr/>
        <p:txBody>
          <a:bodyPr/>
          <a:lstStyle/>
          <a:p>
            <a:fld id="{B549EB99-A3DF-4CBB-A693-8A79E3CDABD9}"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ABC9664E-C5EC-49AC-AC14-6969EEF375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5D6D5C-1365-405D-9FF7-6385ECAB9F53}"/>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416883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9DB10-9B94-494F-81D1-8367A3BE1EE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90C3CD-CFFF-431F-BE6A-6D6D4F9C3F5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5992E1-CBD5-42DB-8FE5-3CE70F300A56}"/>
              </a:ext>
            </a:extLst>
          </p:cNvPr>
          <p:cNvSpPr>
            <a:spLocks noGrp="1"/>
          </p:cNvSpPr>
          <p:nvPr>
            <p:ph type="dt" sz="half" idx="10"/>
          </p:nvPr>
        </p:nvSpPr>
        <p:spPr/>
        <p:txBody>
          <a:bodyPr/>
          <a:lstStyle/>
          <a:p>
            <a:fld id="{B549EB99-A3DF-4CBB-A693-8A79E3CDABD9}"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677AF79A-5350-4741-BDB1-9456A5D8F4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5BFC80-0D6F-4490-941F-467DB5C76F77}"/>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230163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EAEBFF6-A1D9-4755-9D2C-6A07F26F92EE}"/>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636C463-2D03-4F26-8099-3C5F47C5E1B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2C3FBA-9022-49AD-9999-10081E9518E9}"/>
              </a:ext>
            </a:extLst>
          </p:cNvPr>
          <p:cNvSpPr>
            <a:spLocks noGrp="1"/>
          </p:cNvSpPr>
          <p:nvPr>
            <p:ph type="dt" sz="half" idx="10"/>
          </p:nvPr>
        </p:nvSpPr>
        <p:spPr/>
        <p:txBody>
          <a:bodyPr/>
          <a:lstStyle/>
          <a:p>
            <a:fld id="{B549EB99-A3DF-4CBB-A693-8A79E3CDABD9}"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3A0490DF-5EA6-4F04-834D-A1B0CC88C0E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7D6F60-6916-4F45-B37B-68E8DEAC57D5}"/>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384237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9-3-2022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1635329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388162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9-3-2022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8893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C9F709F3-81CC-4F8E-8542-7CD3EA128C5E}" type="datetimeFigureOut">
              <a:rPr lang="nl-NL" smtClean="0"/>
              <a:t>9-3-2022</a:t>
            </a:fld>
            <a:endParaRPr lang="nl-NL"/>
          </a:p>
        </p:txBody>
      </p:sp>
    </p:spTree>
    <p:extLst>
      <p:ext uri="{BB962C8B-B14F-4D97-AF65-F5344CB8AC3E}">
        <p14:creationId xmlns:p14="http://schemas.microsoft.com/office/powerpoint/2010/main" val="17622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Tree>
    <p:extLst>
      <p:ext uri="{BB962C8B-B14F-4D97-AF65-F5344CB8AC3E}">
        <p14:creationId xmlns:p14="http://schemas.microsoft.com/office/powerpoint/2010/main" val="1590276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581726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192796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153249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929C5C-512E-422B-B70B-895070C8D7F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335953-2EEA-4F29-B285-A208A26CE77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6D408CF-6D79-4412-AAA5-B972F91E2979}"/>
              </a:ext>
            </a:extLst>
          </p:cNvPr>
          <p:cNvSpPr>
            <a:spLocks noGrp="1"/>
          </p:cNvSpPr>
          <p:nvPr>
            <p:ph type="dt" sz="half" idx="10"/>
          </p:nvPr>
        </p:nvSpPr>
        <p:spPr/>
        <p:txBody>
          <a:bodyPr/>
          <a:lstStyle/>
          <a:p>
            <a:fld id="{B549EB99-A3DF-4CBB-A693-8A79E3CDABD9}"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1ED9593D-A260-4F8A-9A4E-4708695298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B45D5C-96D6-41B1-9092-76DF5642DC73}"/>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1785965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51487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C709A1B0-6768-47C7-8E14-570385D6950E}"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48690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06457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40161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951510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856596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40540988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1923707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06235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961585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9F8F0-3923-462E-B890-474BE4AC9ED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4A3523A-0B60-4182-AD69-6CF5AE976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08E8F76-2D66-4484-AF04-C32BA945419B}"/>
              </a:ext>
            </a:extLst>
          </p:cNvPr>
          <p:cNvSpPr>
            <a:spLocks noGrp="1"/>
          </p:cNvSpPr>
          <p:nvPr>
            <p:ph type="dt" sz="half" idx="10"/>
          </p:nvPr>
        </p:nvSpPr>
        <p:spPr/>
        <p:txBody>
          <a:bodyPr/>
          <a:lstStyle/>
          <a:p>
            <a:fld id="{B549EB99-A3DF-4CBB-A693-8A79E3CDABD9}"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AAE27720-6A0F-48F4-B115-61823ABE0B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E3C7D7-B0FA-4076-AC52-82044CE212BD}"/>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1534294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9-3-2022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3654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9-3-2022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48648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C9F709F3-81CC-4F8E-8542-7CD3EA128C5E}" type="datetimeFigureOut">
              <a:rPr lang="nl-NL" smtClean="0"/>
              <a:t>9-3-2022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931722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C709A1B0-6768-47C7-8E14-570385D6950E}"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2239796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538599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C709A1B0-6768-47C7-8E14-570385D6950E}"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6868573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C9F709F3-81CC-4F8E-8542-7CD3EA128C5E}" type="datetimeFigureOut">
              <a:rPr lang="nl-NL" smtClean="0"/>
              <a:t>9-3-2022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C709A1B0-6768-47C7-8E14-570385D6950E}"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35849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9-3-2022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4129051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9-3-2022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3562827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9-3-2022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spTree>
    <p:extLst>
      <p:ext uri="{BB962C8B-B14F-4D97-AF65-F5344CB8AC3E}">
        <p14:creationId xmlns:p14="http://schemas.microsoft.com/office/powerpoint/2010/main" val="407229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BE4FA8-AFCD-4F02-9FC5-07C88926CB1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0D550C-A4FE-4331-A795-8498AC2DA96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61518F5-B339-49E1-9784-F6C65195319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07E3CBB-B90F-4B0B-88E6-E783BFC36F97}"/>
              </a:ext>
            </a:extLst>
          </p:cNvPr>
          <p:cNvSpPr>
            <a:spLocks noGrp="1"/>
          </p:cNvSpPr>
          <p:nvPr>
            <p:ph type="dt" sz="half" idx="10"/>
          </p:nvPr>
        </p:nvSpPr>
        <p:spPr/>
        <p:txBody>
          <a:bodyPr/>
          <a:lstStyle/>
          <a:p>
            <a:fld id="{B549EB99-A3DF-4CBB-A693-8A79E3CDABD9}" type="datetimeFigureOut">
              <a:rPr lang="nl-NL" smtClean="0"/>
              <a:t>9-3-2022</a:t>
            </a:fld>
            <a:endParaRPr lang="nl-NL"/>
          </a:p>
        </p:txBody>
      </p:sp>
      <p:sp>
        <p:nvSpPr>
          <p:cNvPr id="6" name="Tijdelijke aanduiding voor voettekst 5">
            <a:extLst>
              <a:ext uri="{FF2B5EF4-FFF2-40B4-BE49-F238E27FC236}">
                <a16:creationId xmlns:a16="http://schemas.microsoft.com/office/drawing/2014/main" id="{D4422DE0-A616-407C-AC92-A05C13CFB3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B8D309A-6134-4287-9B40-0310087336B9}"/>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1460448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C9F709F3-81CC-4F8E-8542-7CD3EA128C5E}" type="datetimeFigureOut">
              <a:rPr lang="nl-NL" smtClean="0"/>
              <a:t>9-3-2022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C709A1B0-6768-47C7-8E14-570385D6950E}"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14725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1E7D4E-7401-41C4-829D-1261D63C1C17}"/>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7BC74AC-D43F-4D31-9013-6A75ED004E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7189F28-C95E-4D9B-9221-9458ED8A5FF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33CDF4-90E6-4020-915F-3138C376D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E0020C3-F58E-4CA1-8235-06ECB60769F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E0F58F0-300C-4D31-B57B-995D5585F527}"/>
              </a:ext>
            </a:extLst>
          </p:cNvPr>
          <p:cNvSpPr>
            <a:spLocks noGrp="1"/>
          </p:cNvSpPr>
          <p:nvPr>
            <p:ph type="dt" sz="half" idx="10"/>
          </p:nvPr>
        </p:nvSpPr>
        <p:spPr/>
        <p:txBody>
          <a:bodyPr/>
          <a:lstStyle/>
          <a:p>
            <a:fld id="{B549EB99-A3DF-4CBB-A693-8A79E3CDABD9}" type="datetimeFigureOut">
              <a:rPr lang="nl-NL" smtClean="0"/>
              <a:t>9-3-2022</a:t>
            </a:fld>
            <a:endParaRPr lang="nl-NL"/>
          </a:p>
        </p:txBody>
      </p:sp>
      <p:sp>
        <p:nvSpPr>
          <p:cNvPr id="8" name="Tijdelijke aanduiding voor voettekst 7">
            <a:extLst>
              <a:ext uri="{FF2B5EF4-FFF2-40B4-BE49-F238E27FC236}">
                <a16:creationId xmlns:a16="http://schemas.microsoft.com/office/drawing/2014/main" id="{D6D08EE0-21E8-4EC8-A877-6423FA834C3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EA4EA18-55AF-4694-8B91-C19B09DD90DE}"/>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382732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EFBBC-53D9-432D-8985-CBBE4F1AA57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CE56587-F68F-400D-AF3A-2CC02F0A4501}"/>
              </a:ext>
            </a:extLst>
          </p:cNvPr>
          <p:cNvSpPr>
            <a:spLocks noGrp="1"/>
          </p:cNvSpPr>
          <p:nvPr>
            <p:ph type="dt" sz="half" idx="10"/>
          </p:nvPr>
        </p:nvSpPr>
        <p:spPr/>
        <p:txBody>
          <a:bodyPr/>
          <a:lstStyle/>
          <a:p>
            <a:fld id="{B549EB99-A3DF-4CBB-A693-8A79E3CDABD9}" type="datetimeFigureOut">
              <a:rPr lang="nl-NL" smtClean="0"/>
              <a:t>9-3-2022</a:t>
            </a:fld>
            <a:endParaRPr lang="nl-NL"/>
          </a:p>
        </p:txBody>
      </p:sp>
      <p:sp>
        <p:nvSpPr>
          <p:cNvPr id="4" name="Tijdelijke aanduiding voor voettekst 3">
            <a:extLst>
              <a:ext uri="{FF2B5EF4-FFF2-40B4-BE49-F238E27FC236}">
                <a16:creationId xmlns:a16="http://schemas.microsoft.com/office/drawing/2014/main" id="{EBE52379-DA3F-4CC8-8A71-B014CBDD97C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97DD3A0-C629-43D2-9D2B-96D5B53682B3}"/>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341298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F117E37-386C-49B2-AC6C-248EB9B9BA93}"/>
              </a:ext>
            </a:extLst>
          </p:cNvPr>
          <p:cNvSpPr>
            <a:spLocks noGrp="1"/>
          </p:cNvSpPr>
          <p:nvPr>
            <p:ph type="dt" sz="half" idx="10"/>
          </p:nvPr>
        </p:nvSpPr>
        <p:spPr/>
        <p:txBody>
          <a:bodyPr/>
          <a:lstStyle/>
          <a:p>
            <a:fld id="{B549EB99-A3DF-4CBB-A693-8A79E3CDABD9}" type="datetimeFigureOut">
              <a:rPr lang="nl-NL" smtClean="0"/>
              <a:t>9-3-2022</a:t>
            </a:fld>
            <a:endParaRPr lang="nl-NL"/>
          </a:p>
        </p:txBody>
      </p:sp>
      <p:sp>
        <p:nvSpPr>
          <p:cNvPr id="3" name="Tijdelijke aanduiding voor voettekst 2">
            <a:extLst>
              <a:ext uri="{FF2B5EF4-FFF2-40B4-BE49-F238E27FC236}">
                <a16:creationId xmlns:a16="http://schemas.microsoft.com/office/drawing/2014/main" id="{562AB8E9-5560-427B-A700-0449EC63AAC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A83EC5A-D4D9-41C2-B62D-4E3DD464BB7F}"/>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193649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3AC45-DFF0-406F-A823-26E50A3A715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EA99F39-4C52-4429-A031-92A942C3B9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C90EF0F-412B-427F-9B41-40FD37A45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BDD5441-8815-4054-8B6C-A6B8D5374A81}"/>
              </a:ext>
            </a:extLst>
          </p:cNvPr>
          <p:cNvSpPr>
            <a:spLocks noGrp="1"/>
          </p:cNvSpPr>
          <p:nvPr>
            <p:ph type="dt" sz="half" idx="10"/>
          </p:nvPr>
        </p:nvSpPr>
        <p:spPr/>
        <p:txBody>
          <a:bodyPr/>
          <a:lstStyle/>
          <a:p>
            <a:fld id="{B549EB99-A3DF-4CBB-A693-8A79E3CDABD9}" type="datetimeFigureOut">
              <a:rPr lang="nl-NL" smtClean="0"/>
              <a:t>9-3-2022</a:t>
            </a:fld>
            <a:endParaRPr lang="nl-NL"/>
          </a:p>
        </p:txBody>
      </p:sp>
      <p:sp>
        <p:nvSpPr>
          <p:cNvPr id="6" name="Tijdelijke aanduiding voor voettekst 5">
            <a:extLst>
              <a:ext uri="{FF2B5EF4-FFF2-40B4-BE49-F238E27FC236}">
                <a16:creationId xmlns:a16="http://schemas.microsoft.com/office/drawing/2014/main" id="{011208AC-6B37-49BB-81F0-FA44E3D7911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EDD7B7F-6A2B-4DF0-8D07-5C268EA52D1C}"/>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232382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198A9-EF0C-42BD-A2C5-BA0758BDDFA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B05FCB7-D3A5-40C0-9CE6-718FC944CC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0C12616-DE5A-4B5C-B152-1163C66C6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6810ABD-0C75-431D-B067-880BEFC6398B}"/>
              </a:ext>
            </a:extLst>
          </p:cNvPr>
          <p:cNvSpPr>
            <a:spLocks noGrp="1"/>
          </p:cNvSpPr>
          <p:nvPr>
            <p:ph type="dt" sz="half" idx="10"/>
          </p:nvPr>
        </p:nvSpPr>
        <p:spPr/>
        <p:txBody>
          <a:bodyPr/>
          <a:lstStyle/>
          <a:p>
            <a:fld id="{B549EB99-A3DF-4CBB-A693-8A79E3CDABD9}" type="datetimeFigureOut">
              <a:rPr lang="nl-NL" smtClean="0"/>
              <a:t>9-3-2022</a:t>
            </a:fld>
            <a:endParaRPr lang="nl-NL"/>
          </a:p>
        </p:txBody>
      </p:sp>
      <p:sp>
        <p:nvSpPr>
          <p:cNvPr id="6" name="Tijdelijke aanduiding voor voettekst 5">
            <a:extLst>
              <a:ext uri="{FF2B5EF4-FFF2-40B4-BE49-F238E27FC236}">
                <a16:creationId xmlns:a16="http://schemas.microsoft.com/office/drawing/2014/main" id="{FE61C5E5-621E-42A3-B218-44A1102B1C1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BB45D50-B954-48F8-96B1-1A925E9F343F}"/>
              </a:ext>
            </a:extLst>
          </p:cNvPr>
          <p:cNvSpPr>
            <a:spLocks noGrp="1"/>
          </p:cNvSpPr>
          <p:nvPr>
            <p:ph type="sldNum" sz="quarter" idx="12"/>
          </p:nvPr>
        </p:nvSpPr>
        <p:spPr/>
        <p:txBody>
          <a:bodyPr/>
          <a:lstStyle/>
          <a:p>
            <a:fld id="{2E0496B8-8F42-463C-8C69-6E628AD0BC3F}" type="slidenum">
              <a:rPr lang="nl-NL" smtClean="0"/>
              <a:t>‹nr.›</a:t>
            </a:fld>
            <a:endParaRPr lang="nl-NL"/>
          </a:p>
        </p:txBody>
      </p:sp>
    </p:spTree>
    <p:extLst>
      <p:ext uri="{BB962C8B-B14F-4D97-AF65-F5344CB8AC3E}">
        <p14:creationId xmlns:p14="http://schemas.microsoft.com/office/powerpoint/2010/main" val="3126473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6ED740E-D73E-43EE-BF6D-8C81811E4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EC035A5-2491-4436-880F-09C5AADC50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2AC404-57A6-48D6-962F-6DE4B7674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9EB99-A3DF-4CBB-A693-8A79E3CDABD9}"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37F19A3B-EC9B-4554-99AC-B06646CE8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0AB2174-BF07-4DCD-9058-BC2DC1234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496B8-8F42-463C-8C69-6E628AD0BC3F}" type="slidenum">
              <a:rPr lang="nl-NL" smtClean="0"/>
              <a:t>‹nr.›</a:t>
            </a:fld>
            <a:endParaRPr lang="nl-NL"/>
          </a:p>
        </p:txBody>
      </p:sp>
    </p:spTree>
    <p:extLst>
      <p:ext uri="{BB962C8B-B14F-4D97-AF65-F5344CB8AC3E}">
        <p14:creationId xmlns:p14="http://schemas.microsoft.com/office/powerpoint/2010/main" val="68490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C9F709F3-81CC-4F8E-8542-7CD3EA128C5E}" type="datetimeFigureOut">
              <a:rPr lang="nl-NL" smtClean="0"/>
              <a:t>9-3-2022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C709A1B0-6768-47C7-8E14-570385D6950E}"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5568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udelft.nl/energy/onderzoek/energieopsla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3.xml"/><Relationship Id="rId1" Type="http://schemas.openxmlformats.org/officeDocument/2006/relationships/video" Target="https://www.youtube.com/embed/WDc5sINnTso?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hyperlink" Target="https://www.zelfstroom.nl/blog/wat-is-de-tesla-powerwall-en-wat-hebben-we-eraan/"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acculaders.nl/systemen/off-grid-systeem-mak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bol.com/nl/f/our-car-as-power-plant/9200000026725038/"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vpro.nl/programmas/tegenlicht/kijk/afleveringen/2020-2021/de-race-om-de-super-batterij.html"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hyperlink" Target="https://www.npostart.nl/vpro-tegenlicht/07-03-2022/VPWON_1335232" TargetMode="External"/><Relationship Id="rId3" Type="http://schemas.openxmlformats.org/officeDocument/2006/relationships/hyperlink" Target="https://www.ad.nl/wonen/superbatterij-kan-duurzame-energie-in-huis-omzetten-in-warmte~a4ba5832/" TargetMode="External"/><Relationship Id="rId7" Type="http://schemas.openxmlformats.org/officeDocument/2006/relationships/hyperlink" Target="https://www.vpro.nl/programmas/tegenlicht/kijk/afleveringen/2020-2021/de-race-om-de-super-batterij.html" TargetMode="External"/><Relationship Id="rId2" Type="http://schemas.openxmlformats.org/officeDocument/2006/relationships/hyperlink" Target="https://www.rvo.nl/onderwerpen/duurzaam-ondernemen/duurzame-energie-opwekken/verduurzaming-warmtevoorziening/warmteopslag" TargetMode="External"/><Relationship Id="rId1" Type="http://schemas.openxmlformats.org/officeDocument/2006/relationships/slideLayout" Target="../slideLayouts/slideLayout13.xml"/><Relationship Id="rId6" Type="http://schemas.openxmlformats.org/officeDocument/2006/relationships/hyperlink" Target="https://www.bouwwereld.nl/bouwkennis/duurzaamheid/jarenlang-zonne-energie-opslaan-met-nieuwe-isomeer/" TargetMode="External"/><Relationship Id="rId5" Type="http://schemas.openxmlformats.org/officeDocument/2006/relationships/hyperlink" Target="https://www.netbeheernederland.nl/_upload/files/NetbeheerNL_Rapport-Energiesysteem_A4_FC.pdf" TargetMode="External"/><Relationship Id="rId4" Type="http://schemas.openxmlformats.org/officeDocument/2006/relationships/hyperlink" Target="https://www.topsectorenergie.nl/tki-urban-energy/kennisdossiers/warmteopsla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klimaatakkoord.nl/" TargetMode="External"/><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video" Target="https://www.youtube.com/embed/6aXALl8gYik?feature=oembed"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3391315-AD1E-4EEE-B705-0449B74AF041}"/>
              </a:ext>
            </a:extLst>
          </p:cNvPr>
          <p:cNvPicPr>
            <a:picLocks noChangeAspect="1"/>
          </p:cNvPicPr>
          <p:nvPr/>
        </p:nvPicPr>
        <p:blipFill>
          <a:blip r:embed="rId2"/>
          <a:stretch>
            <a:fillRect/>
          </a:stretch>
        </p:blipFill>
        <p:spPr>
          <a:xfrm>
            <a:off x="0" y="-1"/>
            <a:ext cx="6317673" cy="6914139"/>
          </a:xfrm>
          <a:prstGeom prst="rect">
            <a:avLst/>
          </a:prstGeom>
        </p:spPr>
      </p:pic>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4"/>
            <a:ext cx="5642103" cy="1317621"/>
          </a:xfrm>
        </p:spPr>
        <p:txBody>
          <a:bodyPr>
            <a:normAutofit/>
          </a:bodyPr>
          <a:lstStyle/>
          <a:p>
            <a:pPr>
              <a:lnSpc>
                <a:spcPct val="90000"/>
              </a:lnSpc>
              <a:spcAft>
                <a:spcPts val="600"/>
              </a:spcAft>
            </a:pPr>
            <a:r>
              <a:rPr lang="nl-NL" dirty="0">
                <a:solidFill>
                  <a:srgbClr val="A7FF00"/>
                </a:solidFill>
              </a:rPr>
              <a:t>Stad van de Toekomst</a:t>
            </a:r>
          </a:p>
          <a:p>
            <a:pPr>
              <a:lnSpc>
                <a:spcPct val="90000"/>
              </a:lnSpc>
              <a:spcAft>
                <a:spcPts val="600"/>
              </a:spcAft>
            </a:pPr>
            <a:r>
              <a:rPr lang="nl-NL" dirty="0">
                <a:solidFill>
                  <a:srgbClr val="A7FF00"/>
                </a:solidFill>
              </a:rPr>
              <a:t>Opslag warmte en energie</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solidFill>
                  <a:srgbClr val="A7FF00"/>
                </a:solidFill>
              </a:rPr>
              <a:t>Water &amp; Energie</a:t>
            </a:r>
          </a:p>
        </p:txBody>
      </p:sp>
    </p:spTree>
    <p:extLst>
      <p:ext uri="{BB962C8B-B14F-4D97-AF65-F5344CB8AC3E}">
        <p14:creationId xmlns:p14="http://schemas.microsoft.com/office/powerpoint/2010/main" val="338241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239349" y="1196753"/>
            <a:ext cx="11343051" cy="4929411"/>
          </a:xfrm>
        </p:spPr>
        <p:txBody>
          <a:bodyPr/>
          <a:lstStyle/>
          <a:p>
            <a:pPr marL="609585" indent="-609585">
              <a:buFont typeface="+mj-lt"/>
              <a:buAutoNum type="arabicPeriod" startAt="2"/>
            </a:pPr>
            <a:r>
              <a:rPr lang="nl-NL" sz="2400" dirty="0"/>
              <a:t>Met name zonne-energie is overvloedig aanwezig in de Nederlandse zomer, terwijl de warmtevraag met name in de winter groot is. </a:t>
            </a:r>
            <a:r>
              <a:rPr lang="nl-NL" sz="2400" b="1" dirty="0"/>
              <a:t>Warmteopslag</a:t>
            </a:r>
            <a:r>
              <a:rPr lang="nl-NL" sz="2400" dirty="0"/>
              <a:t> op de </a:t>
            </a:r>
            <a:r>
              <a:rPr lang="nl-NL" sz="2400" b="1" dirty="0"/>
              <a:t>lange termijn </a:t>
            </a:r>
            <a:r>
              <a:rPr lang="nl-NL" sz="2400" dirty="0"/>
              <a:t>maakt het mogelijk om de zomerwarmte in te zetten voor de warmtebehoefte in de winter. Dit principe is uitgebeeld in onderstaande figuren.</a:t>
            </a:r>
          </a:p>
        </p:txBody>
      </p:sp>
      <p:pic>
        <p:nvPicPr>
          <p:cNvPr id="5" name="Afbeelding 4" descr="Afbeelding met klok, meter&#10;&#10;Automatisch gegenereerde beschrijving">
            <a:extLst>
              <a:ext uri="{FF2B5EF4-FFF2-40B4-BE49-F238E27FC236}">
                <a16:creationId xmlns:a16="http://schemas.microsoft.com/office/drawing/2014/main" id="{65CF91A3-8523-4DA5-A2BC-2CD14A3DF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95" y="2594760"/>
            <a:ext cx="10570357" cy="4263240"/>
          </a:xfrm>
          <a:prstGeom prst="rect">
            <a:avLst/>
          </a:prstGeom>
        </p:spPr>
      </p:pic>
    </p:spTree>
    <p:extLst>
      <p:ext uri="{BB962C8B-B14F-4D97-AF65-F5344CB8AC3E}">
        <p14:creationId xmlns:p14="http://schemas.microsoft.com/office/powerpoint/2010/main" val="33797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239349" y="1457266"/>
            <a:ext cx="11343051" cy="4668898"/>
          </a:xfrm>
        </p:spPr>
        <p:txBody>
          <a:bodyPr/>
          <a:lstStyle/>
          <a:p>
            <a:pPr marL="609585" indent="-609585">
              <a:buFont typeface="+mj-lt"/>
              <a:buAutoNum type="arabicPeriod" startAt="3"/>
            </a:pPr>
            <a:r>
              <a:rPr lang="nl-NL" sz="2400" dirty="0"/>
              <a:t>Het derde voordeel van de integratie van </a:t>
            </a:r>
            <a:r>
              <a:rPr lang="nl-NL" sz="2400" b="1" dirty="0"/>
              <a:t>warmteopslag</a:t>
            </a:r>
            <a:r>
              <a:rPr lang="nl-NL" sz="2400" dirty="0"/>
              <a:t> in het </a:t>
            </a:r>
            <a:r>
              <a:rPr lang="nl-NL" sz="2400" b="1" dirty="0"/>
              <a:t>toekomstige energiesysteem </a:t>
            </a:r>
            <a:r>
              <a:rPr lang="nl-NL" sz="2400" dirty="0"/>
              <a:t>is dat het de noodzaak van </a:t>
            </a:r>
            <a:r>
              <a:rPr lang="nl-NL" sz="2400" b="1" dirty="0"/>
              <a:t>dure netwerkverzwaring</a:t>
            </a:r>
            <a:r>
              <a:rPr lang="nl-NL" sz="2400" dirty="0"/>
              <a:t> wegneemt of </a:t>
            </a:r>
            <a:r>
              <a:rPr lang="nl-NL" sz="2400" b="1" dirty="0"/>
              <a:t>beperkt</a:t>
            </a:r>
            <a:r>
              <a:rPr lang="nl-NL" sz="2400" dirty="0"/>
              <a:t>. Wanneer </a:t>
            </a:r>
            <a:r>
              <a:rPr lang="nl-NL" sz="2400" b="1" dirty="0"/>
              <a:t>warmteopslag</a:t>
            </a:r>
            <a:r>
              <a:rPr lang="nl-NL" sz="2400" dirty="0"/>
              <a:t> de </a:t>
            </a:r>
            <a:r>
              <a:rPr lang="nl-NL" sz="2400" b="1" dirty="0"/>
              <a:t>pieken</a:t>
            </a:r>
            <a:r>
              <a:rPr lang="nl-NL" sz="2400" dirty="0"/>
              <a:t> in de warmtevraag kan </a:t>
            </a:r>
            <a:r>
              <a:rPr lang="nl-NL" sz="2400" b="1" dirty="0"/>
              <a:t>wegnemen</a:t>
            </a:r>
            <a:r>
              <a:rPr lang="nl-NL" sz="2400" dirty="0"/>
              <a:t>, hoeft de </a:t>
            </a:r>
            <a:r>
              <a:rPr lang="nl-NL" sz="2400" b="1" dirty="0"/>
              <a:t>infrastructuur</a:t>
            </a:r>
            <a:r>
              <a:rPr lang="nl-NL" sz="2400" dirty="0"/>
              <a:t> </a:t>
            </a:r>
            <a:r>
              <a:rPr lang="nl-NL" sz="2400" b="1" dirty="0"/>
              <a:t>niet</a:t>
            </a:r>
            <a:r>
              <a:rPr lang="nl-NL" sz="2400" dirty="0"/>
              <a:t> te worden </a:t>
            </a:r>
            <a:r>
              <a:rPr lang="nl-NL" sz="2400" b="1" dirty="0"/>
              <a:t>verzwaard</a:t>
            </a:r>
            <a:r>
              <a:rPr lang="nl-NL" sz="2400" dirty="0"/>
              <a:t>. </a:t>
            </a:r>
          </a:p>
        </p:txBody>
      </p:sp>
      <p:pic>
        <p:nvPicPr>
          <p:cNvPr id="6" name="Afbeelding 5" descr="Afbeelding met zitten, zwart, computer&#10;&#10;Automatisch gegenereerde beschrijving">
            <a:extLst>
              <a:ext uri="{FF2B5EF4-FFF2-40B4-BE49-F238E27FC236}">
                <a16:creationId xmlns:a16="http://schemas.microsoft.com/office/drawing/2014/main" id="{EBC3A991-1299-4178-A820-47457DF19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011" y="3018324"/>
            <a:ext cx="9744405" cy="3901569"/>
          </a:xfrm>
          <a:prstGeom prst="rect">
            <a:avLst/>
          </a:prstGeom>
        </p:spPr>
      </p:pic>
      <p:cxnSp>
        <p:nvCxnSpPr>
          <p:cNvPr id="8" name="Rechte verbindingslijn met pijl 7">
            <a:extLst>
              <a:ext uri="{FF2B5EF4-FFF2-40B4-BE49-F238E27FC236}">
                <a16:creationId xmlns:a16="http://schemas.microsoft.com/office/drawing/2014/main" id="{2C3C81D2-5C68-40C1-891C-F8C8E6DD7868}"/>
              </a:ext>
            </a:extLst>
          </p:cNvPr>
          <p:cNvCxnSpPr>
            <a:cxnSpLocks/>
            <a:endCxn id="9" idx="2"/>
          </p:cNvCxnSpPr>
          <p:nvPr/>
        </p:nvCxnSpPr>
        <p:spPr>
          <a:xfrm flipV="1">
            <a:off x="9106480" y="3870674"/>
            <a:ext cx="167680" cy="1137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26348C7D-3D1F-47A7-87B2-7CAF17AE0DD3}"/>
              </a:ext>
            </a:extLst>
          </p:cNvPr>
          <p:cNvSpPr txBox="1"/>
          <p:nvPr/>
        </p:nvSpPr>
        <p:spPr>
          <a:xfrm>
            <a:off x="7762330" y="3470564"/>
            <a:ext cx="3023659" cy="400110"/>
          </a:xfrm>
          <a:prstGeom prst="rect">
            <a:avLst/>
          </a:prstGeom>
          <a:noFill/>
        </p:spPr>
        <p:txBody>
          <a:bodyPr wrap="square" rtlCol="0">
            <a:spAutoFit/>
          </a:bodyPr>
          <a:lstStyle/>
          <a:p>
            <a:r>
              <a:rPr lang="nl-NL" sz="2000" dirty="0" err="1"/>
              <a:t>Windzonloze</a:t>
            </a:r>
            <a:r>
              <a:rPr lang="nl-NL" sz="2000" dirty="0"/>
              <a:t> weken</a:t>
            </a:r>
          </a:p>
        </p:txBody>
      </p:sp>
      <p:cxnSp>
        <p:nvCxnSpPr>
          <p:cNvPr id="12" name="Rechte verbindingslijn met pijl 11">
            <a:extLst>
              <a:ext uri="{FF2B5EF4-FFF2-40B4-BE49-F238E27FC236}">
                <a16:creationId xmlns:a16="http://schemas.microsoft.com/office/drawing/2014/main" id="{8D43042C-8679-4C49-8371-A2628EE24B92}"/>
              </a:ext>
            </a:extLst>
          </p:cNvPr>
          <p:cNvCxnSpPr>
            <a:cxnSpLocks/>
          </p:cNvCxnSpPr>
          <p:nvPr/>
        </p:nvCxnSpPr>
        <p:spPr>
          <a:xfrm flipV="1">
            <a:off x="9182874" y="3924312"/>
            <a:ext cx="455712" cy="1044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9885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C60790-28EE-4D02-85CF-F0B020295CFB}"/>
              </a:ext>
            </a:extLst>
          </p:cNvPr>
          <p:cNvSpPr>
            <a:spLocks noGrp="1"/>
          </p:cNvSpPr>
          <p:nvPr>
            <p:ph type="title"/>
          </p:nvPr>
        </p:nvSpPr>
        <p:spPr/>
        <p:txBody>
          <a:bodyPr/>
          <a:lstStyle/>
          <a:p>
            <a:r>
              <a:rPr lang="nl-NL" dirty="0"/>
              <a:t>Methodes voor compacte warmteopslag</a:t>
            </a:r>
          </a:p>
        </p:txBody>
      </p:sp>
      <p:sp>
        <p:nvSpPr>
          <p:cNvPr id="3" name="Tijdelijke aanduiding voor inhoud 2">
            <a:extLst>
              <a:ext uri="{FF2B5EF4-FFF2-40B4-BE49-F238E27FC236}">
                <a16:creationId xmlns:a16="http://schemas.microsoft.com/office/drawing/2014/main" id="{618B6FB2-4A8D-49D7-96A5-1AA3C626640D}"/>
              </a:ext>
            </a:extLst>
          </p:cNvPr>
          <p:cNvSpPr>
            <a:spLocks noGrp="1"/>
          </p:cNvSpPr>
          <p:nvPr>
            <p:ph idx="1"/>
          </p:nvPr>
        </p:nvSpPr>
        <p:spPr>
          <a:xfrm>
            <a:off x="1184563" y="1709738"/>
            <a:ext cx="10635961" cy="4419599"/>
          </a:xfrm>
        </p:spPr>
        <p:txBody>
          <a:bodyPr/>
          <a:lstStyle/>
          <a:p>
            <a:r>
              <a:rPr lang="nl-NL" sz="2400" dirty="0"/>
              <a:t>Warmteopslag in water</a:t>
            </a:r>
          </a:p>
          <a:p>
            <a:r>
              <a:rPr lang="nl-NL" sz="2400" dirty="0"/>
              <a:t>Warmteopslag in fase overgangsmaterialen</a:t>
            </a:r>
          </a:p>
          <a:p>
            <a:r>
              <a:rPr lang="nl-NL" sz="2400" dirty="0"/>
              <a:t>Warmteopslag in thermochemische materialen</a:t>
            </a:r>
          </a:p>
          <a:p>
            <a:r>
              <a:rPr lang="nl-NL" sz="2400" dirty="0"/>
              <a:t>Warmteopslag door redox principes </a:t>
            </a:r>
            <a:r>
              <a:rPr lang="nl-NL" sz="2000" dirty="0"/>
              <a:t>(Een redoxreactie is een chemische reactie waarbij elektronen worden overgedragen van de reductor naar de oxidator)</a:t>
            </a:r>
            <a:br>
              <a:rPr lang="nl-NL" sz="2400" dirty="0"/>
            </a:br>
            <a:endParaRPr lang="nl-NL" sz="2400" dirty="0"/>
          </a:p>
          <a:p>
            <a:endParaRPr lang="nl-NL" sz="2400" dirty="0"/>
          </a:p>
          <a:p>
            <a:pPr marL="0" indent="0">
              <a:buNone/>
            </a:pPr>
            <a:r>
              <a:rPr lang="nl-NL" sz="2400" i="1" dirty="0"/>
              <a:t>Hier kan je eindeloos in verdiepen, veel nieuws en innovaties op dit vlak!</a:t>
            </a:r>
          </a:p>
          <a:p>
            <a:endParaRPr lang="nl-NL" dirty="0"/>
          </a:p>
          <a:p>
            <a:pPr marL="0" indent="0">
              <a:buNone/>
            </a:pPr>
            <a:endParaRPr lang="nl-NL" dirty="0"/>
          </a:p>
        </p:txBody>
      </p:sp>
    </p:spTree>
    <p:extLst>
      <p:ext uri="{BB962C8B-B14F-4D97-AF65-F5344CB8AC3E}">
        <p14:creationId xmlns:p14="http://schemas.microsoft.com/office/powerpoint/2010/main" val="239263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F841DF-1221-43B5-BA72-E0A7C06CF307}"/>
              </a:ext>
            </a:extLst>
          </p:cNvPr>
          <p:cNvSpPr>
            <a:spLocks noGrp="1"/>
          </p:cNvSpPr>
          <p:nvPr>
            <p:ph type="title"/>
          </p:nvPr>
        </p:nvSpPr>
        <p:spPr/>
        <p:txBody>
          <a:bodyPr/>
          <a:lstStyle/>
          <a:p>
            <a:r>
              <a:rPr lang="nl-NL" dirty="0"/>
              <a:t>Bijvoorbeeld: Solar Warmtebatterij veelbelovend</a:t>
            </a:r>
          </a:p>
        </p:txBody>
      </p:sp>
      <p:sp>
        <p:nvSpPr>
          <p:cNvPr id="3" name="Tijdelijke aanduiding voor inhoud 2">
            <a:extLst>
              <a:ext uri="{FF2B5EF4-FFF2-40B4-BE49-F238E27FC236}">
                <a16:creationId xmlns:a16="http://schemas.microsoft.com/office/drawing/2014/main" id="{8B00CE2B-B4B0-4850-AD7C-FE633FDD2BB2}"/>
              </a:ext>
            </a:extLst>
          </p:cNvPr>
          <p:cNvSpPr>
            <a:spLocks noGrp="1"/>
          </p:cNvSpPr>
          <p:nvPr>
            <p:ph idx="1"/>
          </p:nvPr>
        </p:nvSpPr>
        <p:spPr>
          <a:xfrm>
            <a:off x="1217515" y="1830599"/>
            <a:ext cx="6624736" cy="4929411"/>
          </a:xfrm>
        </p:spPr>
        <p:txBody>
          <a:bodyPr/>
          <a:lstStyle/>
          <a:p>
            <a:r>
              <a:rPr lang="nl-NL" sz="2400" dirty="0"/>
              <a:t>Een warmtebatterij die Zon-energie opslaat gedurende de winter, zou aardgas kunnen gaan vervangen!</a:t>
            </a:r>
          </a:p>
        </p:txBody>
      </p:sp>
      <p:pic>
        <p:nvPicPr>
          <p:cNvPr id="5" name="Afbeelding 4">
            <a:extLst>
              <a:ext uri="{FF2B5EF4-FFF2-40B4-BE49-F238E27FC236}">
                <a16:creationId xmlns:a16="http://schemas.microsoft.com/office/drawing/2014/main" id="{D2F3FF03-63BB-40AA-BE5B-9FD6F681CC0B}"/>
              </a:ext>
            </a:extLst>
          </p:cNvPr>
          <p:cNvPicPr>
            <a:picLocks noChangeAspect="1"/>
          </p:cNvPicPr>
          <p:nvPr/>
        </p:nvPicPr>
        <p:blipFill>
          <a:blip r:embed="rId2"/>
          <a:stretch>
            <a:fillRect/>
          </a:stretch>
        </p:blipFill>
        <p:spPr>
          <a:xfrm>
            <a:off x="8688289" y="980729"/>
            <a:ext cx="3178244" cy="5661247"/>
          </a:xfrm>
          <a:prstGeom prst="rect">
            <a:avLst/>
          </a:prstGeom>
        </p:spPr>
      </p:pic>
    </p:spTree>
    <p:extLst>
      <p:ext uri="{BB962C8B-B14F-4D97-AF65-F5344CB8AC3E}">
        <p14:creationId xmlns:p14="http://schemas.microsoft.com/office/powerpoint/2010/main" val="3423709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A26C5F-3ACF-47AA-AF7E-3B1BD6B3F75A}"/>
              </a:ext>
            </a:extLst>
          </p:cNvPr>
          <p:cNvSpPr>
            <a:spLocks noGrp="1"/>
          </p:cNvSpPr>
          <p:nvPr>
            <p:ph type="title"/>
          </p:nvPr>
        </p:nvSpPr>
        <p:spPr/>
        <p:txBody>
          <a:bodyPr/>
          <a:lstStyle/>
          <a:p>
            <a:r>
              <a:rPr lang="nl-NL" dirty="0"/>
              <a:t>Hoe werkt het?</a:t>
            </a:r>
          </a:p>
        </p:txBody>
      </p:sp>
      <p:sp>
        <p:nvSpPr>
          <p:cNvPr id="3" name="Tijdelijke aanduiding voor inhoud 2">
            <a:extLst>
              <a:ext uri="{FF2B5EF4-FFF2-40B4-BE49-F238E27FC236}">
                <a16:creationId xmlns:a16="http://schemas.microsoft.com/office/drawing/2014/main" id="{5171D769-A6AF-41AE-934D-8DA854F7380A}"/>
              </a:ext>
            </a:extLst>
          </p:cNvPr>
          <p:cNvSpPr>
            <a:spLocks noGrp="1"/>
          </p:cNvSpPr>
          <p:nvPr>
            <p:ph idx="1"/>
          </p:nvPr>
        </p:nvSpPr>
        <p:spPr/>
        <p:txBody>
          <a:bodyPr>
            <a:normAutofit/>
          </a:bodyPr>
          <a:lstStyle/>
          <a:p>
            <a:pPr marL="0" indent="0">
              <a:buNone/>
            </a:pPr>
            <a:r>
              <a:rPr lang="nl-NL" dirty="0"/>
              <a:t>Bovenop de zeecontainer staan vier zonnecollectoren. Het zijn platen, opgebouwd uit buizen waar water doorheen stroomt. ‘s Zomers warmt het zonlicht het water in die buizen op tot circa 80 graden Celsius</a:t>
            </a:r>
          </a:p>
          <a:p>
            <a:r>
              <a:rPr lang="nl-NL" dirty="0"/>
              <a:t>het opgewarmde water loopt naar acht vaten van de warmtebatterij</a:t>
            </a:r>
          </a:p>
          <a:p>
            <a:r>
              <a:rPr lang="nl-NL" dirty="0"/>
              <a:t>die vaten hebben elk 2 gescheiden reservoirs;</a:t>
            </a:r>
          </a:p>
          <a:p>
            <a:pPr lvl="1"/>
            <a:r>
              <a:rPr lang="nl-NL" dirty="0"/>
              <a:t>het onderste is een watervat</a:t>
            </a:r>
          </a:p>
          <a:p>
            <a:pPr lvl="1"/>
            <a:r>
              <a:rPr lang="nl-NL" dirty="0"/>
              <a:t>in het bovenste zit een warmtewisselaar, bezaaid met korrels</a:t>
            </a:r>
          </a:p>
          <a:p>
            <a:r>
              <a:rPr lang="nl-NL" dirty="0"/>
              <a:t>als het hete water door de warmtewisselaar stroomt, draagt het een deel van zijn warmte over op de korrels die gevuld zijn met natriumsulfide</a:t>
            </a:r>
          </a:p>
          <a:p>
            <a:r>
              <a:rPr lang="nl-NL" dirty="0"/>
              <a:t>deze natriumsulfide heeft een kristalrooster waarin water kan worden opgenomen of afgesplitst – afhankelijk van de temperatuur</a:t>
            </a:r>
          </a:p>
          <a:p>
            <a:r>
              <a:rPr lang="nl-NL" dirty="0"/>
              <a:t>‘s zomers warmt het zouthydraat op en splitst het water af</a:t>
            </a:r>
          </a:p>
          <a:p>
            <a:r>
              <a:rPr lang="nl-NL" dirty="0"/>
              <a:t>dat water wordt opgevangen in het onderste vat</a:t>
            </a:r>
          </a:p>
          <a:p>
            <a:r>
              <a:rPr lang="nl-NL" dirty="0"/>
              <a:t>als er warmte nodig is, dan wordt er vanuit het onderste vat weer water bij het zouthydraat gelaten. Bij die reactie komt warmte vrij</a:t>
            </a:r>
          </a:p>
          <a:p>
            <a:endParaRPr lang="nl-NL" dirty="0"/>
          </a:p>
        </p:txBody>
      </p:sp>
    </p:spTree>
    <p:extLst>
      <p:ext uri="{BB962C8B-B14F-4D97-AF65-F5344CB8AC3E}">
        <p14:creationId xmlns:p14="http://schemas.microsoft.com/office/powerpoint/2010/main" val="323586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04095-E4A3-497E-8DA4-5BFE373EEC09}"/>
              </a:ext>
            </a:extLst>
          </p:cNvPr>
          <p:cNvSpPr>
            <a:spLocks noGrp="1"/>
          </p:cNvSpPr>
          <p:nvPr>
            <p:ph type="title"/>
          </p:nvPr>
        </p:nvSpPr>
        <p:spPr/>
        <p:txBody>
          <a:bodyPr/>
          <a:lstStyle/>
          <a:p>
            <a:r>
              <a:rPr lang="nl-NL" dirty="0" err="1"/>
              <a:t>Ecovat</a:t>
            </a:r>
            <a:r>
              <a:rPr lang="nl-NL" dirty="0"/>
              <a:t> </a:t>
            </a:r>
          </a:p>
        </p:txBody>
      </p:sp>
      <p:pic>
        <p:nvPicPr>
          <p:cNvPr id="5" name="Afbeelding 4">
            <a:extLst>
              <a:ext uri="{FF2B5EF4-FFF2-40B4-BE49-F238E27FC236}">
                <a16:creationId xmlns:a16="http://schemas.microsoft.com/office/drawing/2014/main" id="{C0E92D2B-2595-4AE4-909D-D449C069D069}"/>
              </a:ext>
            </a:extLst>
          </p:cNvPr>
          <p:cNvPicPr>
            <a:picLocks noChangeAspect="1"/>
          </p:cNvPicPr>
          <p:nvPr/>
        </p:nvPicPr>
        <p:blipFill>
          <a:blip r:embed="rId2"/>
          <a:stretch>
            <a:fillRect/>
          </a:stretch>
        </p:blipFill>
        <p:spPr>
          <a:xfrm>
            <a:off x="1068806" y="989012"/>
            <a:ext cx="9410700" cy="5572125"/>
          </a:xfrm>
          <a:prstGeom prst="rect">
            <a:avLst/>
          </a:prstGeom>
        </p:spPr>
      </p:pic>
    </p:spTree>
    <p:extLst>
      <p:ext uri="{BB962C8B-B14F-4D97-AF65-F5344CB8AC3E}">
        <p14:creationId xmlns:p14="http://schemas.microsoft.com/office/powerpoint/2010/main" val="190511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untasi la consum de energie verde – EcoMagazin.ro">
            <a:extLst>
              <a:ext uri="{FF2B5EF4-FFF2-40B4-BE49-F238E27FC236}">
                <a16:creationId xmlns:a16="http://schemas.microsoft.com/office/drawing/2014/main" id="{79D05641-A19C-4AF7-B07F-EA3B4C0130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338"/>
          <a:stretch/>
        </p:blipFill>
        <p:spPr bwMode="auto">
          <a:xfrm>
            <a:off x="-2462646" y="0"/>
            <a:ext cx="92375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solidFill>
                  <a:srgbClr val="000644"/>
                </a:solidFill>
              </a:rPr>
              <a:t>Energie</a:t>
            </a:r>
          </a:p>
        </p:txBody>
      </p:sp>
    </p:spTree>
    <p:extLst>
      <p:ext uri="{BB962C8B-B14F-4D97-AF65-F5344CB8AC3E}">
        <p14:creationId xmlns:p14="http://schemas.microsoft.com/office/powerpoint/2010/main" val="4259581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AC7E0-AE9D-456D-A47F-1B1A75B40687}"/>
              </a:ext>
            </a:extLst>
          </p:cNvPr>
          <p:cNvSpPr>
            <a:spLocks noGrp="1"/>
          </p:cNvSpPr>
          <p:nvPr>
            <p:ph type="title"/>
          </p:nvPr>
        </p:nvSpPr>
        <p:spPr/>
        <p:txBody>
          <a:bodyPr/>
          <a:lstStyle/>
          <a:p>
            <a:r>
              <a:rPr lang="nl-NL" dirty="0"/>
              <a:t>Energie opslag</a:t>
            </a:r>
          </a:p>
        </p:txBody>
      </p:sp>
      <p:sp>
        <p:nvSpPr>
          <p:cNvPr id="3" name="Tijdelijke aanduiding voor inhoud 2">
            <a:extLst>
              <a:ext uri="{FF2B5EF4-FFF2-40B4-BE49-F238E27FC236}">
                <a16:creationId xmlns:a16="http://schemas.microsoft.com/office/drawing/2014/main" id="{274573B2-CAB9-4724-9572-E6E7EE17AF2F}"/>
              </a:ext>
            </a:extLst>
          </p:cNvPr>
          <p:cNvSpPr>
            <a:spLocks noGrp="1"/>
          </p:cNvSpPr>
          <p:nvPr>
            <p:ph idx="1"/>
          </p:nvPr>
        </p:nvSpPr>
        <p:spPr/>
        <p:txBody>
          <a:bodyPr>
            <a:normAutofit/>
          </a:bodyPr>
          <a:lstStyle/>
          <a:p>
            <a:pPr marL="0" indent="0">
              <a:buNone/>
            </a:pPr>
            <a:r>
              <a:rPr lang="nl-NL" sz="2400" dirty="0"/>
              <a:t>Duurzame energiebronnen, zoals </a:t>
            </a:r>
            <a:r>
              <a:rPr lang="nl-NL" sz="2400" b="1" dirty="0"/>
              <a:t>windmolenparken of zonnepanelen, leveren niet continu energie</a:t>
            </a:r>
            <a:r>
              <a:rPr lang="nl-NL" sz="2400" dirty="0"/>
              <a:t>. Om optimaal gebruik te kunnen maken van deze bronnen, is </a:t>
            </a:r>
            <a:r>
              <a:rPr lang="nl-NL" sz="2400" b="1" dirty="0"/>
              <a:t>opslag van energie belangrijk</a:t>
            </a:r>
            <a:r>
              <a:rPr lang="nl-NL" sz="2400" dirty="0"/>
              <a:t>. Nieuwe opslagmethoden moeten op zeer grote schaal en met zo min mogelijk verliezen energie opslaan. </a:t>
            </a:r>
          </a:p>
          <a:p>
            <a:pPr marL="0" indent="0">
              <a:buNone/>
            </a:pPr>
            <a:r>
              <a:rPr lang="nl-NL" sz="2400" dirty="0">
                <a:hlinkClick r:id="rId3"/>
              </a:rPr>
              <a:t>TU Delft doet onderzoek!</a:t>
            </a:r>
            <a:endParaRPr lang="nl-NL" sz="2400" dirty="0"/>
          </a:p>
          <a:p>
            <a:pPr lvl="1"/>
            <a:r>
              <a:rPr lang="nl-NL" sz="2400" dirty="0"/>
              <a:t>Batterijen </a:t>
            </a:r>
          </a:p>
          <a:p>
            <a:pPr lvl="1"/>
            <a:r>
              <a:rPr lang="nl-NL" sz="2400" dirty="0"/>
              <a:t>Waterstof </a:t>
            </a:r>
          </a:p>
          <a:p>
            <a:pPr lvl="1"/>
            <a:r>
              <a:rPr lang="nl-NL" sz="2400" dirty="0"/>
              <a:t>Artificiële koolwaterstoffen </a:t>
            </a:r>
          </a:p>
          <a:p>
            <a:pPr lvl="1"/>
            <a:r>
              <a:rPr lang="nl-NL" sz="2400" dirty="0"/>
              <a:t>Ammonia </a:t>
            </a:r>
          </a:p>
          <a:p>
            <a:pPr lvl="1"/>
            <a:r>
              <a:rPr lang="nl-NL" sz="2400" dirty="0" err="1"/>
              <a:t>Car</a:t>
            </a:r>
            <a:r>
              <a:rPr lang="nl-NL" sz="2400" dirty="0"/>
              <a:t> as Power Plant</a:t>
            </a:r>
          </a:p>
        </p:txBody>
      </p:sp>
    </p:spTree>
    <p:extLst>
      <p:ext uri="{BB962C8B-B14F-4D97-AF65-F5344CB8AC3E}">
        <p14:creationId xmlns:p14="http://schemas.microsoft.com/office/powerpoint/2010/main" val="830923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CEBFA-10E2-43F4-AB5D-3A3BEFDD4FFD}"/>
              </a:ext>
            </a:extLst>
          </p:cNvPr>
          <p:cNvSpPr>
            <a:spLocks noGrp="1"/>
          </p:cNvSpPr>
          <p:nvPr>
            <p:ph type="title"/>
          </p:nvPr>
        </p:nvSpPr>
        <p:spPr/>
        <p:txBody>
          <a:bodyPr/>
          <a:lstStyle/>
          <a:p>
            <a:r>
              <a:rPr lang="nl-NL" dirty="0"/>
              <a:t>Batterijen</a:t>
            </a:r>
          </a:p>
        </p:txBody>
      </p:sp>
      <p:sp>
        <p:nvSpPr>
          <p:cNvPr id="3" name="Tijdelijke aanduiding voor inhoud 2">
            <a:extLst>
              <a:ext uri="{FF2B5EF4-FFF2-40B4-BE49-F238E27FC236}">
                <a16:creationId xmlns:a16="http://schemas.microsoft.com/office/drawing/2014/main" id="{00C6CD4C-9E44-4DA2-8604-8AF42295288F}"/>
              </a:ext>
            </a:extLst>
          </p:cNvPr>
          <p:cNvSpPr>
            <a:spLocks noGrp="1"/>
          </p:cNvSpPr>
          <p:nvPr>
            <p:ph idx="1"/>
          </p:nvPr>
        </p:nvSpPr>
        <p:spPr>
          <a:xfrm>
            <a:off x="858088" y="1259098"/>
            <a:ext cx="9134805" cy="4929411"/>
          </a:xfrm>
        </p:spPr>
        <p:txBody>
          <a:bodyPr/>
          <a:lstStyle/>
          <a:p>
            <a:r>
              <a:rPr lang="nl-NL" sz="2400" dirty="0"/>
              <a:t>In Delft wordt gewerkt aan de verdere ontwikkeling van de lithium-ion batterijen. De nadruk ligt hierbij op:</a:t>
            </a:r>
          </a:p>
          <a:p>
            <a:pPr lvl="2"/>
            <a:r>
              <a:rPr lang="nl-NL" sz="2400" dirty="0"/>
              <a:t>Vergroting van de capaciteit, </a:t>
            </a:r>
          </a:p>
          <a:p>
            <a:pPr lvl="2"/>
            <a:r>
              <a:rPr lang="nl-NL" sz="2400" dirty="0"/>
              <a:t>De veiligheid</a:t>
            </a:r>
          </a:p>
          <a:p>
            <a:pPr lvl="2"/>
            <a:r>
              <a:rPr lang="nl-NL" sz="2400" dirty="0"/>
              <a:t>Verlaging van de kosten van de batterijen. </a:t>
            </a:r>
          </a:p>
          <a:p>
            <a:pPr lvl="2"/>
            <a:endParaRPr lang="nl-NL" sz="2400" dirty="0"/>
          </a:p>
          <a:p>
            <a:pPr marL="0" indent="0">
              <a:buNone/>
            </a:pPr>
            <a:endParaRPr lang="nl-NL" sz="2400" dirty="0"/>
          </a:p>
        </p:txBody>
      </p:sp>
    </p:spTree>
    <p:extLst>
      <p:ext uri="{BB962C8B-B14F-4D97-AF65-F5344CB8AC3E}">
        <p14:creationId xmlns:p14="http://schemas.microsoft.com/office/powerpoint/2010/main" val="4239959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E018B9-4601-4356-AA7C-B01832DF7507}"/>
              </a:ext>
            </a:extLst>
          </p:cNvPr>
          <p:cNvSpPr>
            <a:spLocks noGrp="1"/>
          </p:cNvSpPr>
          <p:nvPr>
            <p:ph type="title"/>
          </p:nvPr>
        </p:nvSpPr>
        <p:spPr/>
        <p:txBody>
          <a:bodyPr/>
          <a:lstStyle/>
          <a:p>
            <a:endParaRPr lang="nl-NL"/>
          </a:p>
        </p:txBody>
      </p:sp>
      <p:pic>
        <p:nvPicPr>
          <p:cNvPr id="4" name="Onlinemedia 3" title="TU Delft animatie energieopslag in verbeterde lithium-ion batterijen">
            <a:hlinkClick r:id="" action="ppaction://media"/>
            <a:extLst>
              <a:ext uri="{FF2B5EF4-FFF2-40B4-BE49-F238E27FC236}">
                <a16:creationId xmlns:a16="http://schemas.microsoft.com/office/drawing/2014/main" id="{86090868-5E14-4399-9BD8-4BF803D8946C}"/>
              </a:ext>
            </a:extLst>
          </p:cNvPr>
          <p:cNvPicPr>
            <a:picLocks noGrp="1" noRot="1" noChangeAspect="1"/>
          </p:cNvPicPr>
          <p:nvPr>
            <p:ph idx="1"/>
            <a:videoFile r:link="rId1"/>
          </p:nvPr>
        </p:nvPicPr>
        <p:blipFill>
          <a:blip r:embed="rId3"/>
          <a:stretch>
            <a:fillRect/>
          </a:stretch>
        </p:blipFill>
        <p:spPr>
          <a:xfrm>
            <a:off x="1602895" y="1457266"/>
            <a:ext cx="8763000" cy="4929716"/>
          </a:xfrm>
          <a:prstGeom prst="rect">
            <a:avLst/>
          </a:prstGeom>
        </p:spPr>
      </p:pic>
    </p:spTree>
    <p:extLst>
      <p:ext uri="{BB962C8B-B14F-4D97-AF65-F5344CB8AC3E}">
        <p14:creationId xmlns:p14="http://schemas.microsoft.com/office/powerpoint/2010/main" val="32674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Piet Paulusma: Zomer van warmte, hitte en zware buien ...">
            <a:extLst>
              <a:ext uri="{FF2B5EF4-FFF2-40B4-BE49-F238E27FC236}">
                <a16:creationId xmlns:a16="http://schemas.microsoft.com/office/drawing/2014/main" id="{C80924EB-4D8F-403B-BF35-A1B80BE963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1210" y="0"/>
            <a:ext cx="8060659" cy="69723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solidFill>
                  <a:srgbClr val="000644"/>
                </a:solidFill>
              </a:rPr>
              <a:t>Warmte</a:t>
            </a:r>
          </a:p>
        </p:txBody>
      </p:sp>
    </p:spTree>
    <p:extLst>
      <p:ext uri="{BB962C8B-B14F-4D97-AF65-F5344CB8AC3E}">
        <p14:creationId xmlns:p14="http://schemas.microsoft.com/office/powerpoint/2010/main" val="236496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1CEBFA-10E2-43F4-AB5D-3A3BEFDD4FFD}"/>
              </a:ext>
            </a:extLst>
          </p:cNvPr>
          <p:cNvSpPr>
            <a:spLocks noGrp="1"/>
          </p:cNvSpPr>
          <p:nvPr>
            <p:ph type="title"/>
          </p:nvPr>
        </p:nvSpPr>
        <p:spPr/>
        <p:txBody>
          <a:bodyPr/>
          <a:lstStyle/>
          <a:p>
            <a:r>
              <a:rPr lang="nl-NL" dirty="0"/>
              <a:t>Batterijen</a:t>
            </a:r>
          </a:p>
        </p:txBody>
      </p:sp>
      <p:sp>
        <p:nvSpPr>
          <p:cNvPr id="3" name="Tijdelijke aanduiding voor inhoud 2">
            <a:extLst>
              <a:ext uri="{FF2B5EF4-FFF2-40B4-BE49-F238E27FC236}">
                <a16:creationId xmlns:a16="http://schemas.microsoft.com/office/drawing/2014/main" id="{00C6CD4C-9E44-4DA2-8604-8AF42295288F}"/>
              </a:ext>
            </a:extLst>
          </p:cNvPr>
          <p:cNvSpPr>
            <a:spLocks noGrp="1"/>
          </p:cNvSpPr>
          <p:nvPr>
            <p:ph idx="1"/>
          </p:nvPr>
        </p:nvSpPr>
        <p:spPr>
          <a:xfrm>
            <a:off x="858088" y="1259098"/>
            <a:ext cx="9134805" cy="4929411"/>
          </a:xfrm>
        </p:spPr>
        <p:txBody>
          <a:bodyPr/>
          <a:lstStyle/>
          <a:p>
            <a:pPr marL="0" indent="0">
              <a:buNone/>
            </a:pPr>
            <a:r>
              <a:rPr lang="nl-NL" sz="2400" dirty="0"/>
              <a:t>Achtergrondinfo:</a:t>
            </a:r>
          </a:p>
          <a:p>
            <a:r>
              <a:rPr lang="nl-NL" sz="2400" dirty="0">
                <a:hlinkClick r:id="rId3"/>
              </a:rPr>
              <a:t>https://www.zelfstroom.nl/blog/wat-is-de-tesla-powerwall-en-wat-hebben-we-eraan/</a:t>
            </a:r>
            <a:endParaRPr lang="nl-NL" sz="2400" dirty="0"/>
          </a:p>
          <a:p>
            <a:r>
              <a:rPr lang="nl-NL" sz="2400" dirty="0">
                <a:hlinkClick r:id="rId4"/>
              </a:rPr>
              <a:t>https://www.acculaders.nl/systemen/off-grid-systeem-maken/</a:t>
            </a:r>
            <a:r>
              <a:rPr lang="nl-NL" sz="2400" dirty="0"/>
              <a:t> </a:t>
            </a:r>
          </a:p>
          <a:p>
            <a:pPr marL="0" indent="0">
              <a:buNone/>
            </a:pPr>
            <a:endParaRPr lang="nl-NL" sz="2400" dirty="0"/>
          </a:p>
        </p:txBody>
      </p:sp>
    </p:spTree>
    <p:extLst>
      <p:ext uri="{BB962C8B-B14F-4D97-AF65-F5344CB8AC3E}">
        <p14:creationId xmlns:p14="http://schemas.microsoft.com/office/powerpoint/2010/main" val="4141869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9E416-2655-4672-9FB0-8126B3993482}"/>
              </a:ext>
            </a:extLst>
          </p:cNvPr>
          <p:cNvSpPr>
            <a:spLocks noGrp="1"/>
          </p:cNvSpPr>
          <p:nvPr>
            <p:ph type="title"/>
          </p:nvPr>
        </p:nvSpPr>
        <p:spPr/>
        <p:txBody>
          <a:bodyPr/>
          <a:lstStyle/>
          <a:p>
            <a:r>
              <a:rPr lang="nl-NL" dirty="0"/>
              <a:t>Waterstof</a:t>
            </a:r>
          </a:p>
        </p:txBody>
      </p:sp>
      <p:sp>
        <p:nvSpPr>
          <p:cNvPr id="3" name="Tijdelijke aanduiding voor inhoud 2">
            <a:extLst>
              <a:ext uri="{FF2B5EF4-FFF2-40B4-BE49-F238E27FC236}">
                <a16:creationId xmlns:a16="http://schemas.microsoft.com/office/drawing/2014/main" id="{00B75B11-B06B-4E8B-8D81-5380F62DDCB3}"/>
              </a:ext>
            </a:extLst>
          </p:cNvPr>
          <p:cNvSpPr>
            <a:spLocks noGrp="1"/>
          </p:cNvSpPr>
          <p:nvPr>
            <p:ph idx="1"/>
          </p:nvPr>
        </p:nvSpPr>
        <p:spPr/>
        <p:txBody>
          <a:bodyPr/>
          <a:lstStyle/>
          <a:p>
            <a:r>
              <a:rPr lang="nl-NL" sz="2400" dirty="0"/>
              <a:t>Momenteel wordt waterstof vaak geproduceerd uit aardgas. Dat is een efficiënt proces, maar daar komt CO2 bij vrij. In Delft wordt onderzocht hoe waterstof milieuvriendelijker kan worden gemaakt, bijvoorbeeld door middel van zonlicht en water. Voor deze toepassing moeten er betaalbare, duurzame en efficiënte foto-elektrodes worden ontwikkeld.</a:t>
            </a:r>
          </a:p>
        </p:txBody>
      </p:sp>
    </p:spTree>
    <p:extLst>
      <p:ext uri="{BB962C8B-B14F-4D97-AF65-F5344CB8AC3E}">
        <p14:creationId xmlns:p14="http://schemas.microsoft.com/office/powerpoint/2010/main" val="2518946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DF8F2-48B6-4719-8963-471F218A2A9B}"/>
              </a:ext>
            </a:extLst>
          </p:cNvPr>
          <p:cNvSpPr>
            <a:spLocks noGrp="1"/>
          </p:cNvSpPr>
          <p:nvPr>
            <p:ph type="title"/>
          </p:nvPr>
        </p:nvSpPr>
        <p:spPr/>
        <p:txBody>
          <a:bodyPr/>
          <a:lstStyle/>
          <a:p>
            <a:r>
              <a:rPr lang="nl-NL" dirty="0"/>
              <a:t>Artificiële koolwaterstoffen</a:t>
            </a:r>
          </a:p>
        </p:txBody>
      </p:sp>
      <p:sp>
        <p:nvSpPr>
          <p:cNvPr id="3" name="Tijdelijke aanduiding voor inhoud 2">
            <a:extLst>
              <a:ext uri="{FF2B5EF4-FFF2-40B4-BE49-F238E27FC236}">
                <a16:creationId xmlns:a16="http://schemas.microsoft.com/office/drawing/2014/main" id="{09330EA7-A080-4378-917C-E254CDF37A60}"/>
              </a:ext>
            </a:extLst>
          </p:cNvPr>
          <p:cNvSpPr>
            <a:spLocks noGrp="1"/>
          </p:cNvSpPr>
          <p:nvPr>
            <p:ph idx="1"/>
          </p:nvPr>
        </p:nvSpPr>
        <p:spPr/>
        <p:txBody>
          <a:bodyPr/>
          <a:lstStyle/>
          <a:p>
            <a:r>
              <a:rPr lang="nl-NL" sz="2400" dirty="0"/>
              <a:t>Een nieuwe onderzoekslijn is de foto-elektrochemische conversie van CO</a:t>
            </a:r>
            <a:r>
              <a:rPr lang="nl-NL" dirty="0"/>
              <a:t>2</a:t>
            </a:r>
            <a:r>
              <a:rPr lang="nl-NL" sz="2400" dirty="0"/>
              <a:t> tot CO. In combinatie met H</a:t>
            </a:r>
            <a:r>
              <a:rPr lang="nl-NL" dirty="0"/>
              <a:t>2</a:t>
            </a:r>
            <a:r>
              <a:rPr lang="nl-NL" sz="2400" dirty="0"/>
              <a:t> kunnen dan op kunstmatige wijze koolwaterstoffen worden gesynthetiseerd. </a:t>
            </a:r>
          </a:p>
        </p:txBody>
      </p:sp>
    </p:spTree>
    <p:extLst>
      <p:ext uri="{BB962C8B-B14F-4D97-AF65-F5344CB8AC3E}">
        <p14:creationId xmlns:p14="http://schemas.microsoft.com/office/powerpoint/2010/main" val="4183475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DC984-8CBF-4147-AE7F-303698575C82}"/>
              </a:ext>
            </a:extLst>
          </p:cNvPr>
          <p:cNvSpPr>
            <a:spLocks noGrp="1"/>
          </p:cNvSpPr>
          <p:nvPr>
            <p:ph type="title"/>
          </p:nvPr>
        </p:nvSpPr>
        <p:spPr/>
        <p:txBody>
          <a:bodyPr/>
          <a:lstStyle/>
          <a:p>
            <a:r>
              <a:rPr lang="nl-NL" dirty="0"/>
              <a:t>Ammoniak</a:t>
            </a:r>
          </a:p>
        </p:txBody>
      </p:sp>
      <p:sp>
        <p:nvSpPr>
          <p:cNvPr id="3" name="Tijdelijke aanduiding voor inhoud 2">
            <a:extLst>
              <a:ext uri="{FF2B5EF4-FFF2-40B4-BE49-F238E27FC236}">
                <a16:creationId xmlns:a16="http://schemas.microsoft.com/office/drawing/2014/main" id="{EF38DF04-6BBA-4C3E-BB64-03A6B253FA03}"/>
              </a:ext>
            </a:extLst>
          </p:cNvPr>
          <p:cNvSpPr>
            <a:spLocks noGrp="1"/>
          </p:cNvSpPr>
          <p:nvPr>
            <p:ph idx="1"/>
          </p:nvPr>
        </p:nvSpPr>
        <p:spPr>
          <a:xfrm>
            <a:off x="719403" y="1196753"/>
            <a:ext cx="10862997" cy="4929411"/>
          </a:xfrm>
        </p:spPr>
        <p:txBody>
          <a:bodyPr/>
          <a:lstStyle/>
          <a:p>
            <a:r>
              <a:rPr lang="nl-NL" sz="2400" dirty="0"/>
              <a:t>Bij de TU Delft en Nuon wordt onderzoek gedaan naar de mogelijkheden om energie op te slaan in ammoniak. De voordelen zijn dat de grondstoffen water en stikstof zijn alom voorhanden en bij de verbranding komt geen CO2 vrij daarnaast is ammonia makkelijk op te slaan.</a:t>
            </a:r>
          </a:p>
          <a:p>
            <a:r>
              <a:rPr lang="nl-NL" sz="2400" b="1" dirty="0"/>
              <a:t>NUON: Megabatterij met Ammoniak</a:t>
            </a:r>
          </a:p>
          <a:p>
            <a:endParaRPr lang="nl-NL" dirty="0"/>
          </a:p>
        </p:txBody>
      </p:sp>
      <p:pic>
        <p:nvPicPr>
          <p:cNvPr id="4" name="Afbeelding 3">
            <a:extLst>
              <a:ext uri="{FF2B5EF4-FFF2-40B4-BE49-F238E27FC236}">
                <a16:creationId xmlns:a16="http://schemas.microsoft.com/office/drawing/2014/main" id="{66B27E4D-6E38-4745-9753-17E00305B82D}"/>
              </a:ext>
            </a:extLst>
          </p:cNvPr>
          <p:cNvPicPr>
            <a:picLocks noChangeAspect="1"/>
          </p:cNvPicPr>
          <p:nvPr/>
        </p:nvPicPr>
        <p:blipFill>
          <a:blip r:embed="rId2"/>
          <a:stretch>
            <a:fillRect/>
          </a:stretch>
        </p:blipFill>
        <p:spPr>
          <a:xfrm>
            <a:off x="143279" y="3647520"/>
            <a:ext cx="4445000" cy="2438400"/>
          </a:xfrm>
          <a:prstGeom prst="rect">
            <a:avLst/>
          </a:prstGeom>
        </p:spPr>
      </p:pic>
      <p:sp>
        <p:nvSpPr>
          <p:cNvPr id="5" name="Tekstvak 4">
            <a:extLst>
              <a:ext uri="{FF2B5EF4-FFF2-40B4-BE49-F238E27FC236}">
                <a16:creationId xmlns:a16="http://schemas.microsoft.com/office/drawing/2014/main" id="{C6E85AEF-FDE2-41A1-BBB9-DC8F50F52E85}"/>
              </a:ext>
            </a:extLst>
          </p:cNvPr>
          <p:cNvSpPr txBox="1"/>
          <p:nvPr/>
        </p:nvSpPr>
        <p:spPr>
          <a:xfrm>
            <a:off x="4762242" y="3383942"/>
            <a:ext cx="7168085" cy="2965555"/>
          </a:xfrm>
          <a:prstGeom prst="rect">
            <a:avLst/>
          </a:prstGeom>
          <a:noFill/>
        </p:spPr>
        <p:txBody>
          <a:bodyPr wrap="square" rtlCol="0">
            <a:spAutoFit/>
          </a:bodyPr>
          <a:lstStyle/>
          <a:p>
            <a:pPr marL="457189" indent="-457189">
              <a:buFont typeface="+mj-lt"/>
              <a:buAutoNum type="arabicPeriod"/>
            </a:pPr>
            <a:r>
              <a:rPr lang="nl-NL" sz="1867" dirty="0"/>
              <a:t>Allereerst zet je elektriciteit uit wind om in vloeibare ammoniak</a:t>
            </a:r>
            <a:br>
              <a:rPr lang="nl-NL" sz="1867" dirty="0"/>
            </a:br>
            <a:r>
              <a:rPr lang="nl-NL" sz="1867" dirty="0"/>
              <a:t>daar komt een chemisch proces bij kijken, waarbij je waterstof aan stikstof bindt om ammoniak te maken</a:t>
            </a:r>
          </a:p>
          <a:p>
            <a:pPr marL="457189" indent="-457189">
              <a:buFont typeface="+mj-lt"/>
              <a:buAutoNum type="arabicPeriod"/>
            </a:pPr>
            <a:r>
              <a:rPr lang="nl-NL" sz="1867" dirty="0"/>
              <a:t>Dan sla je de ammoniak op in grote tanks</a:t>
            </a:r>
            <a:br>
              <a:rPr lang="nl-NL" sz="1867" dirty="0"/>
            </a:br>
            <a:r>
              <a:rPr lang="nl-NL" sz="1867" dirty="0"/>
              <a:t>dat kan zo lang als het nodig is en zorgt dus voor een voorraad brandstof voor die momenten dat er weinig wind of zon is</a:t>
            </a:r>
          </a:p>
          <a:p>
            <a:pPr marL="457189" indent="-457189">
              <a:buFont typeface="+mj-lt"/>
              <a:buAutoNum type="arabicPeriod"/>
            </a:pPr>
            <a:r>
              <a:rPr lang="nl-NL" sz="1867" dirty="0"/>
              <a:t>In stap drie gebruik je de synthetische vloeistof als brandstof in de energiecentrale hierbij komen alleen stikstof en waterdamp vrij, geen CO2</a:t>
            </a:r>
          </a:p>
        </p:txBody>
      </p:sp>
    </p:spTree>
    <p:extLst>
      <p:ext uri="{BB962C8B-B14F-4D97-AF65-F5344CB8AC3E}">
        <p14:creationId xmlns:p14="http://schemas.microsoft.com/office/powerpoint/2010/main" val="703451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323B0BE-7A3D-484D-8F5E-8C9CD6D25777}"/>
              </a:ext>
            </a:extLst>
          </p:cNvPr>
          <p:cNvPicPr>
            <a:picLocks noChangeAspect="1"/>
          </p:cNvPicPr>
          <p:nvPr/>
        </p:nvPicPr>
        <p:blipFill>
          <a:blip r:embed="rId2"/>
          <a:stretch>
            <a:fillRect/>
          </a:stretch>
        </p:blipFill>
        <p:spPr>
          <a:xfrm>
            <a:off x="8813730" y="4088883"/>
            <a:ext cx="3378271" cy="2657573"/>
          </a:xfrm>
          <a:prstGeom prst="rect">
            <a:avLst/>
          </a:prstGeom>
        </p:spPr>
      </p:pic>
      <p:sp>
        <p:nvSpPr>
          <p:cNvPr id="2" name="Titel 1">
            <a:extLst>
              <a:ext uri="{FF2B5EF4-FFF2-40B4-BE49-F238E27FC236}">
                <a16:creationId xmlns:a16="http://schemas.microsoft.com/office/drawing/2014/main" id="{201DCD24-68CF-48BC-BD13-91B72C727E82}"/>
              </a:ext>
            </a:extLst>
          </p:cNvPr>
          <p:cNvSpPr>
            <a:spLocks noGrp="1"/>
          </p:cNvSpPr>
          <p:nvPr>
            <p:ph type="title"/>
          </p:nvPr>
        </p:nvSpPr>
        <p:spPr/>
        <p:txBody>
          <a:bodyPr/>
          <a:lstStyle/>
          <a:p>
            <a:r>
              <a:rPr lang="nl-NL" dirty="0" err="1"/>
              <a:t>Car</a:t>
            </a:r>
            <a:r>
              <a:rPr lang="nl-NL" dirty="0"/>
              <a:t> as Power Plant</a:t>
            </a:r>
          </a:p>
        </p:txBody>
      </p:sp>
      <p:sp>
        <p:nvSpPr>
          <p:cNvPr id="3" name="Tijdelijke aanduiding voor inhoud 2">
            <a:extLst>
              <a:ext uri="{FF2B5EF4-FFF2-40B4-BE49-F238E27FC236}">
                <a16:creationId xmlns:a16="http://schemas.microsoft.com/office/drawing/2014/main" id="{99EC5E27-3227-4FF7-B5DC-874F7BCF8D4E}"/>
              </a:ext>
            </a:extLst>
          </p:cNvPr>
          <p:cNvSpPr>
            <a:spLocks noGrp="1"/>
          </p:cNvSpPr>
          <p:nvPr>
            <p:ph idx="1"/>
          </p:nvPr>
        </p:nvSpPr>
        <p:spPr>
          <a:xfrm>
            <a:off x="2618508" y="1194955"/>
            <a:ext cx="7730837" cy="4931209"/>
          </a:xfrm>
        </p:spPr>
        <p:txBody>
          <a:bodyPr/>
          <a:lstStyle/>
          <a:p>
            <a:pPr marL="0" indent="0">
              <a:buNone/>
            </a:pPr>
            <a:r>
              <a:rPr lang="nl-NL" sz="2400" dirty="0"/>
              <a:t>Brandstofcelauto op waterstof wordt energiecentrale</a:t>
            </a:r>
          </a:p>
          <a:p>
            <a:r>
              <a:rPr lang="nl-NL" sz="2400" dirty="0"/>
              <a:t>In de toekomst kan een brandstofcelauto die op waterstof rijdt ook dienst doen als een energiecentrale voor huizen en kantoren. Deze auto rijdt op elektriciteit die in de brandstofcel uit waterstof wordt gemaakt. Als de wagen stilstaat, kan de brandstofcel ook elektriciteit produceren en vele woningen van stroom voorzien.</a:t>
            </a:r>
          </a:p>
        </p:txBody>
      </p:sp>
      <p:pic>
        <p:nvPicPr>
          <p:cNvPr id="4" name="Afbeelding 3">
            <a:hlinkClick r:id="rId3"/>
            <a:extLst>
              <a:ext uri="{FF2B5EF4-FFF2-40B4-BE49-F238E27FC236}">
                <a16:creationId xmlns:a16="http://schemas.microsoft.com/office/drawing/2014/main" id="{8135754C-6FF3-4C91-9CE7-E65383E9CE47}"/>
              </a:ext>
            </a:extLst>
          </p:cNvPr>
          <p:cNvPicPr>
            <a:picLocks noChangeAspect="1"/>
          </p:cNvPicPr>
          <p:nvPr/>
        </p:nvPicPr>
        <p:blipFill>
          <a:blip r:embed="rId4"/>
          <a:stretch>
            <a:fillRect/>
          </a:stretch>
        </p:blipFill>
        <p:spPr>
          <a:xfrm>
            <a:off x="158589" y="3429000"/>
            <a:ext cx="2224689" cy="3332989"/>
          </a:xfrm>
          <a:prstGeom prst="rect">
            <a:avLst/>
          </a:prstGeom>
        </p:spPr>
      </p:pic>
    </p:spTree>
    <p:extLst>
      <p:ext uri="{BB962C8B-B14F-4D97-AF65-F5344CB8AC3E}">
        <p14:creationId xmlns:p14="http://schemas.microsoft.com/office/powerpoint/2010/main" val="2158087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0A6F74-8819-4493-B604-985CAC0F493B}"/>
              </a:ext>
            </a:extLst>
          </p:cNvPr>
          <p:cNvSpPr>
            <a:spLocks noGrp="1"/>
          </p:cNvSpPr>
          <p:nvPr>
            <p:ph type="title"/>
          </p:nvPr>
        </p:nvSpPr>
        <p:spPr>
          <a:xfrm>
            <a:off x="1963882" y="296863"/>
            <a:ext cx="8515624" cy="1160403"/>
          </a:xfrm>
        </p:spPr>
        <p:txBody>
          <a:bodyPr/>
          <a:lstStyle/>
          <a:p>
            <a:r>
              <a:rPr lang="nl-NL" dirty="0">
                <a:solidFill>
                  <a:srgbClr val="000644"/>
                </a:solidFill>
              </a:rPr>
              <a:t>De race om de super batterij</a:t>
            </a:r>
          </a:p>
        </p:txBody>
      </p:sp>
      <p:pic>
        <p:nvPicPr>
          <p:cNvPr id="4" name="Tijdelijke aanduiding voor inhoud 3">
            <a:hlinkClick r:id="rId2"/>
            <a:extLst>
              <a:ext uri="{FF2B5EF4-FFF2-40B4-BE49-F238E27FC236}">
                <a16:creationId xmlns:a16="http://schemas.microsoft.com/office/drawing/2014/main" id="{B3C0FA1C-B8A0-4220-B22B-890CAD969C3D}"/>
              </a:ext>
            </a:extLst>
          </p:cNvPr>
          <p:cNvPicPr>
            <a:picLocks noGrp="1" noChangeAspect="1"/>
          </p:cNvPicPr>
          <p:nvPr>
            <p:ph idx="1"/>
          </p:nvPr>
        </p:nvPicPr>
        <p:blipFill>
          <a:blip r:embed="rId3"/>
          <a:stretch>
            <a:fillRect/>
          </a:stretch>
        </p:blipFill>
        <p:spPr>
          <a:xfrm>
            <a:off x="4340512" y="2732810"/>
            <a:ext cx="3927187" cy="2945390"/>
          </a:xfrm>
          <a:prstGeom prst="rect">
            <a:avLst/>
          </a:prstGeom>
        </p:spPr>
      </p:pic>
    </p:spTree>
    <p:extLst>
      <p:ext uri="{BB962C8B-B14F-4D97-AF65-F5344CB8AC3E}">
        <p14:creationId xmlns:p14="http://schemas.microsoft.com/office/powerpoint/2010/main" val="2770812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5AC9D0-9633-4586-96AB-F4A5B332F985}"/>
              </a:ext>
            </a:extLst>
          </p:cNvPr>
          <p:cNvSpPr>
            <a:spLocks noGrp="1"/>
          </p:cNvSpPr>
          <p:nvPr>
            <p:ph type="title"/>
          </p:nvPr>
        </p:nvSpPr>
        <p:spPr/>
        <p:txBody>
          <a:bodyPr/>
          <a:lstStyle/>
          <a:p>
            <a:r>
              <a:rPr lang="nl-NL" dirty="0"/>
              <a:t>Bronnen</a:t>
            </a:r>
          </a:p>
        </p:txBody>
      </p:sp>
      <p:sp>
        <p:nvSpPr>
          <p:cNvPr id="3" name="Tijdelijke aanduiding voor inhoud 2">
            <a:extLst>
              <a:ext uri="{FF2B5EF4-FFF2-40B4-BE49-F238E27FC236}">
                <a16:creationId xmlns:a16="http://schemas.microsoft.com/office/drawing/2014/main" id="{24E33675-1D47-4FF4-B49E-58EC25218163}"/>
              </a:ext>
            </a:extLst>
          </p:cNvPr>
          <p:cNvSpPr>
            <a:spLocks noGrp="1"/>
          </p:cNvSpPr>
          <p:nvPr>
            <p:ph idx="1"/>
          </p:nvPr>
        </p:nvSpPr>
        <p:spPr>
          <a:xfrm>
            <a:off x="1583499" y="1196753"/>
            <a:ext cx="10273141" cy="4929411"/>
          </a:xfrm>
        </p:spPr>
        <p:txBody>
          <a:bodyPr>
            <a:normAutofit/>
          </a:bodyPr>
          <a:lstStyle/>
          <a:p>
            <a:r>
              <a:rPr lang="nl-NL" dirty="0">
                <a:hlinkClick r:id="rId2"/>
              </a:rPr>
              <a:t>https://www.rvo.nl/onderwerpen/duurzaam-ondernemen/duurzame-energie-opwekken/verduurzaming-warmtevoorziening/warmteopslag</a:t>
            </a:r>
            <a:endParaRPr lang="nl-NL" dirty="0">
              <a:hlinkClick r:id="rId3"/>
            </a:endParaRPr>
          </a:p>
          <a:p>
            <a:r>
              <a:rPr lang="nl-NL" dirty="0">
                <a:hlinkClick r:id="rId3"/>
              </a:rPr>
              <a:t>https://www.ad.nl/wonen/superbatterij-kan-duurzame-energie-in-huis-omzetten-in-warmte~a4ba5832/</a:t>
            </a:r>
            <a:endParaRPr lang="nl-NL" dirty="0">
              <a:hlinkClick r:id="rId4"/>
            </a:endParaRPr>
          </a:p>
          <a:p>
            <a:r>
              <a:rPr lang="nl-NL" dirty="0">
                <a:hlinkClick r:id="rId4"/>
              </a:rPr>
              <a:t>https://www.topsectorenergie.nl/tki-urban-energy/kennisdossiers/warmteopslag </a:t>
            </a:r>
            <a:endParaRPr lang="nl-NL" dirty="0"/>
          </a:p>
          <a:p>
            <a:r>
              <a:rPr lang="nl-NL" dirty="0">
                <a:hlinkClick r:id="rId5"/>
              </a:rPr>
              <a:t>https://www.netbeheernederland.nl/_upload/files/NetbeheerNL_Rapport-Energiesysteem_A4_FC.pdf</a:t>
            </a:r>
            <a:endParaRPr lang="nl-NL" dirty="0"/>
          </a:p>
          <a:p>
            <a:r>
              <a:rPr lang="nl-NL" dirty="0">
                <a:hlinkClick r:id="rId6"/>
              </a:rPr>
              <a:t>https://www.bouwwereld.nl/bouwkennis/duurzaamheid/jarenlang-zonne-energie-opslaan-met-nieuwe-isomeer/</a:t>
            </a:r>
            <a:r>
              <a:rPr lang="nl-NL" dirty="0"/>
              <a:t> </a:t>
            </a:r>
          </a:p>
          <a:p>
            <a:r>
              <a:rPr lang="nl-NL" dirty="0">
                <a:hlinkClick r:id="rId7"/>
              </a:rPr>
              <a:t>https://www.vpro.nl/programmas/tegenlicht/kijk/afleveringen/2020-2021/de-race-om-de-super-batterij.html</a:t>
            </a:r>
            <a:r>
              <a:rPr lang="nl-NL" dirty="0"/>
              <a:t> </a:t>
            </a:r>
          </a:p>
          <a:p>
            <a:r>
              <a:rPr lang="nl-NL" dirty="0">
                <a:hlinkClick r:id="rId8"/>
              </a:rPr>
              <a:t>https://www.npostart.nl/vpro-tegenlicht/07-03-2022/VPWON_1335232</a:t>
            </a:r>
            <a:r>
              <a:rPr lang="nl-NL" dirty="0"/>
              <a:t> </a:t>
            </a:r>
          </a:p>
          <a:p>
            <a:endParaRPr lang="nl-NL" dirty="0"/>
          </a:p>
        </p:txBody>
      </p:sp>
    </p:spTree>
    <p:extLst>
      <p:ext uri="{BB962C8B-B14F-4D97-AF65-F5344CB8AC3E}">
        <p14:creationId xmlns:p14="http://schemas.microsoft.com/office/powerpoint/2010/main" val="366823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speelgoed&#10;&#10;Automatisch gegenereerde beschrijving">
            <a:extLst>
              <a:ext uri="{FF2B5EF4-FFF2-40B4-BE49-F238E27FC236}">
                <a16:creationId xmlns:a16="http://schemas.microsoft.com/office/drawing/2014/main" id="{7BE6F985-85DF-4F80-8B89-71B7EA9A0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08787"/>
            <a:ext cx="5184903" cy="5349213"/>
          </a:xfrm>
          <a:prstGeom prst="rect">
            <a:avLst/>
          </a:prstGeom>
        </p:spPr>
      </p:pic>
      <p:sp>
        <p:nvSpPr>
          <p:cNvPr id="2" name="Titel 1">
            <a:extLst>
              <a:ext uri="{FF2B5EF4-FFF2-40B4-BE49-F238E27FC236}">
                <a16:creationId xmlns:a16="http://schemas.microsoft.com/office/drawing/2014/main" id="{470CFB0C-4F8D-47F1-8238-9C229D76DEFC}"/>
              </a:ext>
            </a:extLst>
          </p:cNvPr>
          <p:cNvSpPr>
            <a:spLocks noGrp="1"/>
          </p:cNvSpPr>
          <p:nvPr>
            <p:ph type="title"/>
          </p:nvPr>
        </p:nvSpPr>
        <p:spPr/>
        <p:txBody>
          <a:bodyPr/>
          <a:lstStyle/>
          <a:p>
            <a:r>
              <a:rPr lang="nl-NL" dirty="0"/>
              <a:t>Warmtevoorziening in Nederland CO</a:t>
            </a:r>
            <a:r>
              <a:rPr lang="nl-NL" baseline="-25000" dirty="0"/>
              <a:t>2</a:t>
            </a:r>
            <a:r>
              <a:rPr lang="nl-NL" dirty="0"/>
              <a:t>-arm</a:t>
            </a:r>
          </a:p>
        </p:txBody>
      </p:sp>
      <p:sp>
        <p:nvSpPr>
          <p:cNvPr id="3" name="Tijdelijke aanduiding voor inhoud 2">
            <a:extLst>
              <a:ext uri="{FF2B5EF4-FFF2-40B4-BE49-F238E27FC236}">
                <a16:creationId xmlns:a16="http://schemas.microsoft.com/office/drawing/2014/main" id="{962776CB-F321-406E-9C00-918FECE0C50C}"/>
              </a:ext>
            </a:extLst>
          </p:cNvPr>
          <p:cNvSpPr>
            <a:spLocks noGrp="1"/>
          </p:cNvSpPr>
          <p:nvPr>
            <p:ph idx="1"/>
          </p:nvPr>
        </p:nvSpPr>
        <p:spPr>
          <a:xfrm>
            <a:off x="4925290" y="1970153"/>
            <a:ext cx="6920345" cy="4929411"/>
          </a:xfrm>
        </p:spPr>
        <p:txBody>
          <a:bodyPr/>
          <a:lstStyle/>
          <a:p>
            <a:r>
              <a:rPr lang="nl-NL" sz="2400" dirty="0"/>
              <a:t>In het </a:t>
            </a:r>
            <a:r>
              <a:rPr lang="nl-NL" sz="2400" dirty="0">
                <a:hlinkClick r:id="rId3"/>
              </a:rPr>
              <a:t>Klimaatakkoord</a:t>
            </a:r>
            <a:r>
              <a:rPr lang="nl-NL" sz="2400" dirty="0"/>
              <a:t> staat dat de totale warmtevoorziening in Nederland CO</a:t>
            </a:r>
            <a:r>
              <a:rPr lang="nl-NL" sz="2400" baseline="-25000" dirty="0"/>
              <a:t>2</a:t>
            </a:r>
            <a:r>
              <a:rPr lang="nl-NL" sz="2400" dirty="0"/>
              <a:t>-arm moet worden. In 2050 willen we bijna helemaal geen CO</a:t>
            </a:r>
            <a:r>
              <a:rPr lang="nl-NL" sz="2400" baseline="-25000" dirty="0"/>
              <a:t>2</a:t>
            </a:r>
            <a:r>
              <a:rPr lang="nl-NL" sz="2400" dirty="0"/>
              <a:t> meer uitstoten. </a:t>
            </a:r>
          </a:p>
          <a:p>
            <a:pPr lvl="1"/>
            <a:r>
              <a:rPr lang="nl-NL" sz="2400" dirty="0"/>
              <a:t>Hoge temperatuurwarmte bij industriële processen </a:t>
            </a:r>
          </a:p>
          <a:p>
            <a:pPr lvl="1"/>
            <a:r>
              <a:rPr lang="nl-NL" sz="2400" dirty="0"/>
              <a:t>Lage temperatuurwarmte warmtevraag </a:t>
            </a:r>
          </a:p>
          <a:p>
            <a:pPr marL="432000" lvl="2" indent="0">
              <a:buNone/>
            </a:pPr>
            <a:r>
              <a:rPr lang="nl-NL" sz="2400" dirty="0"/>
              <a:t>verwarming van huizen, gebouwen en tuinbouwkassen.</a:t>
            </a:r>
          </a:p>
        </p:txBody>
      </p:sp>
    </p:spTree>
    <p:extLst>
      <p:ext uri="{BB962C8B-B14F-4D97-AF65-F5344CB8AC3E}">
        <p14:creationId xmlns:p14="http://schemas.microsoft.com/office/powerpoint/2010/main" val="58227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BD6F19-9702-4065-A78A-D89C44DCFA64}"/>
              </a:ext>
            </a:extLst>
          </p:cNvPr>
          <p:cNvSpPr>
            <a:spLocks noGrp="1"/>
          </p:cNvSpPr>
          <p:nvPr>
            <p:ph type="title"/>
          </p:nvPr>
        </p:nvSpPr>
        <p:spPr/>
        <p:txBody>
          <a:bodyPr/>
          <a:lstStyle/>
          <a:p>
            <a:r>
              <a:rPr lang="nl-NL" dirty="0"/>
              <a:t>Warmteopslag</a:t>
            </a:r>
          </a:p>
        </p:txBody>
      </p:sp>
      <p:sp>
        <p:nvSpPr>
          <p:cNvPr id="3" name="Tijdelijke aanduiding voor inhoud 2">
            <a:extLst>
              <a:ext uri="{FF2B5EF4-FFF2-40B4-BE49-F238E27FC236}">
                <a16:creationId xmlns:a16="http://schemas.microsoft.com/office/drawing/2014/main" id="{FD2868CD-4C60-4B3E-BD3E-A6896959428E}"/>
              </a:ext>
            </a:extLst>
          </p:cNvPr>
          <p:cNvSpPr>
            <a:spLocks noGrp="1"/>
          </p:cNvSpPr>
          <p:nvPr>
            <p:ph idx="1"/>
          </p:nvPr>
        </p:nvSpPr>
        <p:spPr/>
        <p:txBody>
          <a:bodyPr/>
          <a:lstStyle/>
          <a:p>
            <a:r>
              <a:rPr lang="nl-NL" sz="2400" dirty="0"/>
              <a:t>Warmteopslag is nodig omdat </a:t>
            </a:r>
            <a:r>
              <a:rPr lang="nl-NL" sz="2400" b="1" dirty="0"/>
              <a:t>de vraag </a:t>
            </a:r>
            <a:r>
              <a:rPr lang="nl-NL" sz="2400" dirty="0"/>
              <a:t>naar warmte meestal </a:t>
            </a:r>
            <a:r>
              <a:rPr lang="nl-NL" sz="2400" b="1" dirty="0"/>
              <a:t>niet gelijk loopt </a:t>
            </a:r>
            <a:r>
              <a:rPr lang="nl-NL" sz="2400" dirty="0"/>
              <a:t>met het </a:t>
            </a:r>
            <a:r>
              <a:rPr lang="nl-NL" sz="2400" b="1" dirty="0"/>
              <a:t>opwekken</a:t>
            </a:r>
            <a:r>
              <a:rPr lang="nl-NL" sz="2400" dirty="0"/>
              <a:t> van warmte. Dat is bijvoorbeeld zo bij een zonneboiler. Met warmtenetten werkt het systeem efficiënter. </a:t>
            </a:r>
          </a:p>
          <a:p>
            <a:r>
              <a:rPr lang="nl-NL" sz="2400" dirty="0"/>
              <a:t>Bij warmtekoudeopslag kunt u warmte of koude voor een seizoen opslaan.</a:t>
            </a:r>
          </a:p>
        </p:txBody>
      </p:sp>
      <p:pic>
        <p:nvPicPr>
          <p:cNvPr id="4" name="Afbeelding 3">
            <a:extLst>
              <a:ext uri="{FF2B5EF4-FFF2-40B4-BE49-F238E27FC236}">
                <a16:creationId xmlns:a16="http://schemas.microsoft.com/office/drawing/2014/main" id="{67E932CB-CDFB-4298-A4F2-2A3B3AD3914A}"/>
              </a:ext>
            </a:extLst>
          </p:cNvPr>
          <p:cNvPicPr>
            <a:picLocks noChangeAspect="1"/>
          </p:cNvPicPr>
          <p:nvPr/>
        </p:nvPicPr>
        <p:blipFill>
          <a:blip r:embed="rId2"/>
          <a:stretch>
            <a:fillRect/>
          </a:stretch>
        </p:blipFill>
        <p:spPr>
          <a:xfrm>
            <a:off x="7440150" y="3909053"/>
            <a:ext cx="4214879" cy="2811944"/>
          </a:xfrm>
          <a:prstGeom prst="rect">
            <a:avLst/>
          </a:prstGeom>
        </p:spPr>
      </p:pic>
      <p:pic>
        <p:nvPicPr>
          <p:cNvPr id="5" name="Afbeelding 4">
            <a:extLst>
              <a:ext uri="{FF2B5EF4-FFF2-40B4-BE49-F238E27FC236}">
                <a16:creationId xmlns:a16="http://schemas.microsoft.com/office/drawing/2014/main" id="{4CDD4225-A485-4BFC-A4B8-5A54A20D5EEA}"/>
              </a:ext>
            </a:extLst>
          </p:cNvPr>
          <p:cNvPicPr>
            <a:picLocks noChangeAspect="1"/>
          </p:cNvPicPr>
          <p:nvPr/>
        </p:nvPicPr>
        <p:blipFill>
          <a:blip r:embed="rId3"/>
          <a:stretch>
            <a:fillRect/>
          </a:stretch>
        </p:blipFill>
        <p:spPr>
          <a:xfrm>
            <a:off x="3446645" y="4474805"/>
            <a:ext cx="1641244" cy="2372883"/>
          </a:xfrm>
          <a:prstGeom prst="rect">
            <a:avLst/>
          </a:prstGeom>
        </p:spPr>
      </p:pic>
    </p:spTree>
    <p:extLst>
      <p:ext uri="{BB962C8B-B14F-4D97-AF65-F5344CB8AC3E}">
        <p14:creationId xmlns:p14="http://schemas.microsoft.com/office/powerpoint/2010/main" val="161822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D2032-5AB6-4228-A425-219925DD3405}"/>
              </a:ext>
            </a:extLst>
          </p:cNvPr>
          <p:cNvSpPr>
            <a:spLocks noGrp="1"/>
          </p:cNvSpPr>
          <p:nvPr>
            <p:ph type="title"/>
          </p:nvPr>
        </p:nvSpPr>
        <p:spPr/>
        <p:txBody>
          <a:bodyPr/>
          <a:lstStyle/>
          <a:p>
            <a:r>
              <a:rPr lang="nl-NL" dirty="0"/>
              <a:t>Warmteopslag in water</a:t>
            </a:r>
          </a:p>
        </p:txBody>
      </p:sp>
      <p:sp>
        <p:nvSpPr>
          <p:cNvPr id="3" name="Tijdelijke aanduiding voor inhoud 2">
            <a:extLst>
              <a:ext uri="{FF2B5EF4-FFF2-40B4-BE49-F238E27FC236}">
                <a16:creationId xmlns:a16="http://schemas.microsoft.com/office/drawing/2014/main" id="{98A0F034-E3EC-4CC4-B59D-23F3655B0152}"/>
              </a:ext>
            </a:extLst>
          </p:cNvPr>
          <p:cNvSpPr>
            <a:spLocks noGrp="1"/>
          </p:cNvSpPr>
          <p:nvPr>
            <p:ph idx="1"/>
          </p:nvPr>
        </p:nvSpPr>
        <p:spPr/>
        <p:txBody>
          <a:bodyPr/>
          <a:lstStyle/>
          <a:p>
            <a:r>
              <a:rPr lang="nl-NL" sz="2400" b="1" dirty="0"/>
              <a:t>Warmteopslag in water </a:t>
            </a:r>
            <a:r>
              <a:rPr lang="nl-NL" sz="2400" dirty="0"/>
              <a:t>is een </a:t>
            </a:r>
            <a:r>
              <a:rPr lang="nl-NL" sz="2400" b="1" dirty="0"/>
              <a:t>bewezen techniek</a:t>
            </a:r>
            <a:r>
              <a:rPr lang="nl-NL" sz="2400" dirty="0"/>
              <a:t>. In veel situaties werkt dat goed. Zoals bij een </a:t>
            </a:r>
            <a:r>
              <a:rPr lang="nl-NL" sz="2400" b="1" dirty="0"/>
              <a:t>zonneboiler, warmtepompboiler en warmtenetten</a:t>
            </a:r>
            <a:r>
              <a:rPr lang="nl-NL" sz="2400" dirty="0"/>
              <a:t>. De warmte wordt opgeslagen in een </a:t>
            </a:r>
            <a:r>
              <a:rPr lang="nl-NL" sz="2400" b="1" dirty="0"/>
              <a:t>buffervat</a:t>
            </a:r>
            <a:r>
              <a:rPr lang="nl-NL" sz="2400" dirty="0"/>
              <a:t>. Dit is al heel lang een </a:t>
            </a:r>
            <a:r>
              <a:rPr lang="nl-NL" sz="2400" b="1" dirty="0"/>
              <a:t>standaardtechniek</a:t>
            </a:r>
            <a:r>
              <a:rPr lang="nl-NL" sz="2400" dirty="0"/>
              <a:t>. Toch zijn er nog een paar verbeteringen mogelijk. Zoals </a:t>
            </a:r>
            <a:r>
              <a:rPr lang="nl-NL" sz="2400" b="1" dirty="0"/>
              <a:t>betere isolatie </a:t>
            </a:r>
            <a:r>
              <a:rPr lang="nl-NL" sz="2400" dirty="0"/>
              <a:t>en het behouden van de thermische gelaagdheid in het opslagvat.</a:t>
            </a:r>
          </a:p>
        </p:txBody>
      </p:sp>
    </p:spTree>
    <p:extLst>
      <p:ext uri="{BB962C8B-B14F-4D97-AF65-F5344CB8AC3E}">
        <p14:creationId xmlns:p14="http://schemas.microsoft.com/office/powerpoint/2010/main" val="251356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2649F5-4B71-47EF-BFD4-23FBB5CA8399}"/>
              </a:ext>
            </a:extLst>
          </p:cNvPr>
          <p:cNvSpPr>
            <a:spLocks noGrp="1"/>
          </p:cNvSpPr>
          <p:nvPr>
            <p:ph type="title"/>
          </p:nvPr>
        </p:nvSpPr>
        <p:spPr/>
        <p:txBody>
          <a:bodyPr/>
          <a:lstStyle/>
          <a:p>
            <a:r>
              <a:rPr lang="nl-NL" dirty="0"/>
              <a:t>Warmteopslag in de bodem</a:t>
            </a:r>
          </a:p>
        </p:txBody>
      </p:sp>
      <p:sp>
        <p:nvSpPr>
          <p:cNvPr id="3" name="Tijdelijke aanduiding voor inhoud 2">
            <a:extLst>
              <a:ext uri="{FF2B5EF4-FFF2-40B4-BE49-F238E27FC236}">
                <a16:creationId xmlns:a16="http://schemas.microsoft.com/office/drawing/2014/main" id="{759332A9-2AD2-4C72-B178-800586257B89}"/>
              </a:ext>
            </a:extLst>
          </p:cNvPr>
          <p:cNvSpPr>
            <a:spLocks noGrp="1"/>
          </p:cNvSpPr>
          <p:nvPr>
            <p:ph idx="1"/>
          </p:nvPr>
        </p:nvSpPr>
        <p:spPr/>
        <p:txBody>
          <a:bodyPr/>
          <a:lstStyle/>
          <a:p>
            <a:r>
              <a:rPr lang="nl-NL" sz="2400" dirty="0"/>
              <a:t>Met </a:t>
            </a:r>
            <a:r>
              <a:rPr lang="nl-NL" sz="2400" b="1" dirty="0"/>
              <a:t>warmte- en koudeopslag (WKO) in de bodem </a:t>
            </a:r>
            <a:r>
              <a:rPr lang="nl-NL" sz="2400" dirty="0"/>
              <a:t>kun je </a:t>
            </a:r>
            <a:r>
              <a:rPr lang="nl-NL" sz="2400" b="1" dirty="0"/>
              <a:t>overtollige warmte </a:t>
            </a:r>
            <a:r>
              <a:rPr lang="nl-NL" sz="2400" dirty="0"/>
              <a:t>in de </a:t>
            </a:r>
            <a:r>
              <a:rPr lang="nl-NL" sz="2400" b="1" dirty="0"/>
              <a:t>bodem opslaan</a:t>
            </a:r>
            <a:r>
              <a:rPr lang="nl-NL" sz="2400" dirty="0"/>
              <a:t>. Op een </a:t>
            </a:r>
            <a:r>
              <a:rPr lang="nl-NL" sz="2400" b="1" dirty="0"/>
              <a:t>ander moment </a:t>
            </a:r>
            <a:r>
              <a:rPr lang="nl-NL" sz="2400" dirty="0"/>
              <a:t>kun je dat weer gebruiken voor </a:t>
            </a:r>
            <a:r>
              <a:rPr lang="nl-NL" sz="2400" b="1" dirty="0"/>
              <a:t>verwarming</a:t>
            </a:r>
            <a:r>
              <a:rPr lang="nl-NL" sz="2400" dirty="0"/>
              <a:t>. Vaak gebeurt dit in </a:t>
            </a:r>
            <a:r>
              <a:rPr lang="nl-NL" sz="2400" b="1" dirty="0"/>
              <a:t>combinatie</a:t>
            </a:r>
            <a:r>
              <a:rPr lang="nl-NL" sz="2400" dirty="0"/>
              <a:t> met een </a:t>
            </a:r>
            <a:r>
              <a:rPr lang="nl-NL" sz="2400" b="1" dirty="0"/>
              <a:t>warmtepomp</a:t>
            </a:r>
            <a:r>
              <a:rPr lang="nl-NL" sz="2400" dirty="0"/>
              <a:t>. </a:t>
            </a:r>
          </a:p>
          <a:p>
            <a:r>
              <a:rPr lang="nl-NL" sz="2400" dirty="0"/>
              <a:t>Vooral voor kantoren of glastuinbouw kan deze oplossing goed werken. </a:t>
            </a:r>
          </a:p>
        </p:txBody>
      </p:sp>
    </p:spTree>
    <p:extLst>
      <p:ext uri="{BB962C8B-B14F-4D97-AF65-F5344CB8AC3E}">
        <p14:creationId xmlns:p14="http://schemas.microsoft.com/office/powerpoint/2010/main" val="2781553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F9C10-1A9F-4421-920B-F4F11231A68E}"/>
              </a:ext>
            </a:extLst>
          </p:cNvPr>
          <p:cNvSpPr>
            <a:spLocks noGrp="1"/>
          </p:cNvSpPr>
          <p:nvPr>
            <p:ph type="title"/>
          </p:nvPr>
        </p:nvSpPr>
        <p:spPr/>
        <p:txBody>
          <a:bodyPr/>
          <a:lstStyle/>
          <a:p>
            <a:r>
              <a:rPr lang="nl-NL" b="0" dirty="0"/>
              <a:t>Toekomstige ontwikkelingen</a:t>
            </a:r>
            <a:endParaRPr lang="nl-NL" dirty="0"/>
          </a:p>
        </p:txBody>
      </p:sp>
      <p:sp>
        <p:nvSpPr>
          <p:cNvPr id="3" name="Tijdelijke aanduiding voor inhoud 2">
            <a:extLst>
              <a:ext uri="{FF2B5EF4-FFF2-40B4-BE49-F238E27FC236}">
                <a16:creationId xmlns:a16="http://schemas.microsoft.com/office/drawing/2014/main" id="{0B9735C1-6DA0-4228-9EB3-B5DF06F8E8AB}"/>
              </a:ext>
            </a:extLst>
          </p:cNvPr>
          <p:cNvSpPr>
            <a:spLocks noGrp="1"/>
          </p:cNvSpPr>
          <p:nvPr>
            <p:ph idx="1"/>
          </p:nvPr>
        </p:nvSpPr>
        <p:spPr>
          <a:xfrm>
            <a:off x="371475" y="1709738"/>
            <a:ext cx="10466243" cy="4419599"/>
          </a:xfrm>
        </p:spPr>
        <p:txBody>
          <a:bodyPr>
            <a:normAutofit/>
          </a:bodyPr>
          <a:lstStyle/>
          <a:p>
            <a:r>
              <a:rPr lang="nl-NL" sz="2400" dirty="0"/>
              <a:t>Een </a:t>
            </a:r>
            <a:r>
              <a:rPr lang="nl-NL" sz="2400" b="1" dirty="0"/>
              <a:t>uitdaging voor de toekomst </a:t>
            </a:r>
            <a:r>
              <a:rPr lang="nl-NL" sz="2400" dirty="0"/>
              <a:t>is om de </a:t>
            </a:r>
            <a:r>
              <a:rPr lang="nl-NL" sz="2400" b="1" dirty="0"/>
              <a:t>warmteopslag compacter te maken</a:t>
            </a:r>
            <a:r>
              <a:rPr lang="nl-NL" sz="2400" dirty="0"/>
              <a:t>. </a:t>
            </a:r>
          </a:p>
          <a:p>
            <a:r>
              <a:rPr lang="nl-NL" sz="2400" dirty="0"/>
              <a:t>Daardoor wordt de </a:t>
            </a:r>
            <a:r>
              <a:rPr lang="nl-NL" sz="2400" b="1" dirty="0"/>
              <a:t>opslag voor een langere periode </a:t>
            </a:r>
            <a:r>
              <a:rPr lang="nl-NL" sz="2400" dirty="0"/>
              <a:t>(seizoensopslag) </a:t>
            </a:r>
            <a:r>
              <a:rPr lang="nl-NL" sz="2400" b="1" dirty="0"/>
              <a:t>eenvoudiger en interessanter</a:t>
            </a:r>
            <a:r>
              <a:rPr lang="nl-NL" sz="2400" dirty="0"/>
              <a:t>. </a:t>
            </a:r>
          </a:p>
          <a:p>
            <a:r>
              <a:rPr lang="nl-NL" sz="2400" dirty="0"/>
              <a:t>Op dit moment worden de mogelijkheden voor </a:t>
            </a:r>
            <a:r>
              <a:rPr lang="nl-NL" sz="2400" b="1" dirty="0"/>
              <a:t>thermochemische opslag </a:t>
            </a:r>
            <a:r>
              <a:rPr lang="nl-NL" sz="2400" dirty="0"/>
              <a:t>onderzocht. Warmte slaan we dan niet op in water, maar in een chemische reactie. </a:t>
            </a:r>
          </a:p>
          <a:p>
            <a:pPr lvl="1"/>
            <a:r>
              <a:rPr lang="nl-NL" sz="2400" dirty="0"/>
              <a:t>We doen dit door los van elkaar opgeslagen materialen in de winter bij elkaar te brengen. Denk bijvoorbeeld aan water en zout. Daarmee maken we warmte. Dit onderzoek bevindt zich nog in een experimentele fase</a:t>
            </a:r>
            <a:r>
              <a:rPr lang="nl-NL" dirty="0"/>
              <a:t>.</a:t>
            </a:r>
          </a:p>
        </p:txBody>
      </p:sp>
    </p:spTree>
    <p:extLst>
      <p:ext uri="{BB962C8B-B14F-4D97-AF65-F5344CB8AC3E}">
        <p14:creationId xmlns:p14="http://schemas.microsoft.com/office/powerpoint/2010/main" val="983404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E7AE9-2E25-47E9-A246-0D6FDC66F52F}"/>
              </a:ext>
            </a:extLst>
          </p:cNvPr>
          <p:cNvSpPr>
            <a:spLocks noGrp="1"/>
          </p:cNvSpPr>
          <p:nvPr>
            <p:ph type="title"/>
          </p:nvPr>
        </p:nvSpPr>
        <p:spPr/>
        <p:txBody>
          <a:bodyPr/>
          <a:lstStyle/>
          <a:p>
            <a:r>
              <a:rPr lang="nl-NL" dirty="0"/>
              <a:t>Batterij in huis…</a:t>
            </a:r>
          </a:p>
        </p:txBody>
      </p:sp>
      <p:pic>
        <p:nvPicPr>
          <p:cNvPr id="4" name="Onlinemedia 3" title="Heat Battery">
            <a:hlinkClick r:id="" action="ppaction://media"/>
            <a:extLst>
              <a:ext uri="{FF2B5EF4-FFF2-40B4-BE49-F238E27FC236}">
                <a16:creationId xmlns:a16="http://schemas.microsoft.com/office/drawing/2014/main" id="{0FD64085-5CC0-4405-87A9-2A7282B8E5F4}"/>
              </a:ext>
            </a:extLst>
          </p:cNvPr>
          <p:cNvPicPr>
            <a:picLocks noGrp="1" noRot="1" noChangeAspect="1"/>
          </p:cNvPicPr>
          <p:nvPr>
            <p:ph idx="1"/>
            <a:videoFile r:link="rId1"/>
          </p:nvPr>
        </p:nvPicPr>
        <p:blipFill>
          <a:blip r:embed="rId3"/>
          <a:stretch>
            <a:fillRect/>
          </a:stretch>
        </p:blipFill>
        <p:spPr>
          <a:xfrm>
            <a:off x="854748" y="1143963"/>
            <a:ext cx="8763000" cy="4929716"/>
          </a:xfrm>
          <a:prstGeom prst="rect">
            <a:avLst/>
          </a:prstGeom>
        </p:spPr>
      </p:pic>
    </p:spTree>
    <p:extLst>
      <p:ext uri="{BB962C8B-B14F-4D97-AF65-F5344CB8AC3E}">
        <p14:creationId xmlns:p14="http://schemas.microsoft.com/office/powerpoint/2010/main" val="92599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9C975-A2AE-4152-A159-469D884FF574}"/>
              </a:ext>
            </a:extLst>
          </p:cNvPr>
          <p:cNvSpPr>
            <a:spLocks noGrp="1"/>
          </p:cNvSpPr>
          <p:nvPr>
            <p:ph type="title"/>
          </p:nvPr>
        </p:nvSpPr>
        <p:spPr/>
        <p:txBody>
          <a:bodyPr/>
          <a:lstStyle/>
          <a:p>
            <a:r>
              <a:rPr lang="nl-NL" dirty="0"/>
              <a:t>Warmteopslag: drie grote voordelen</a:t>
            </a:r>
          </a:p>
        </p:txBody>
      </p:sp>
      <p:sp>
        <p:nvSpPr>
          <p:cNvPr id="3" name="Tijdelijke aanduiding voor inhoud 2">
            <a:extLst>
              <a:ext uri="{FF2B5EF4-FFF2-40B4-BE49-F238E27FC236}">
                <a16:creationId xmlns:a16="http://schemas.microsoft.com/office/drawing/2014/main" id="{A6C7F1D4-D49A-493D-B8D1-E959BE56DBEA}"/>
              </a:ext>
            </a:extLst>
          </p:cNvPr>
          <p:cNvSpPr>
            <a:spLocks noGrp="1"/>
          </p:cNvSpPr>
          <p:nvPr>
            <p:ph idx="1"/>
          </p:nvPr>
        </p:nvSpPr>
        <p:spPr>
          <a:xfrm>
            <a:off x="239349" y="1196753"/>
            <a:ext cx="11343051" cy="4929411"/>
          </a:xfrm>
        </p:spPr>
        <p:txBody>
          <a:bodyPr/>
          <a:lstStyle/>
          <a:p>
            <a:pPr marL="609585" indent="-609585">
              <a:buFont typeface="+mj-lt"/>
              <a:buAutoNum type="arabicPeriod"/>
            </a:pPr>
            <a:r>
              <a:rPr lang="nl-NL" sz="2400" b="1" dirty="0"/>
              <a:t>Warmteopslag</a:t>
            </a:r>
            <a:r>
              <a:rPr lang="nl-NL" sz="2400" dirty="0"/>
              <a:t> voor de </a:t>
            </a:r>
            <a:r>
              <a:rPr lang="nl-NL" sz="2400" b="1" dirty="0"/>
              <a:t>korte termijn </a:t>
            </a:r>
            <a:r>
              <a:rPr lang="nl-NL" sz="2400" dirty="0"/>
              <a:t>biedt een oplossing voor de warmtevraag die </a:t>
            </a:r>
            <a:r>
              <a:rPr lang="nl-NL" sz="2400" b="1" dirty="0"/>
              <a:t>fluctueert</a:t>
            </a:r>
            <a:r>
              <a:rPr lang="nl-NL" sz="2400" dirty="0"/>
              <a:t> tussen </a:t>
            </a:r>
            <a:r>
              <a:rPr lang="nl-NL" sz="2400" b="1" dirty="0"/>
              <a:t>nacht/dag</a:t>
            </a:r>
            <a:r>
              <a:rPr lang="nl-NL" sz="2400" dirty="0"/>
              <a:t> en tussen </a:t>
            </a:r>
            <a:r>
              <a:rPr lang="nl-NL" sz="2400" b="1" dirty="0"/>
              <a:t>dagen</a:t>
            </a:r>
            <a:r>
              <a:rPr lang="nl-NL" sz="2400" dirty="0"/>
              <a:t>. </a:t>
            </a:r>
          </a:p>
          <a:p>
            <a:pPr marL="1009616" lvl="1" indent="-609585"/>
            <a:r>
              <a:rPr lang="nl-NL" sz="2400" dirty="0"/>
              <a:t>Ten tijde van overvloedige elektriciteitsproductie kan energie worden opgeslagen in de vorm van warmte. Wanneer er warmte nodig is kan de opgeslagen warmte dan uit de warmteopslag worden onttrokken. Hierdoor heeft deze vorm van warmteopslag een </a:t>
            </a:r>
            <a:r>
              <a:rPr lang="nl-NL" sz="2400" b="1" dirty="0"/>
              <a:t>dempende werking</a:t>
            </a:r>
            <a:r>
              <a:rPr lang="nl-NL" sz="2400" dirty="0"/>
              <a:t> op de </a:t>
            </a:r>
            <a:r>
              <a:rPr lang="nl-NL" sz="2400" b="1" dirty="0"/>
              <a:t>fluctuaties</a:t>
            </a:r>
            <a:r>
              <a:rPr lang="nl-NL" sz="2400" dirty="0"/>
              <a:t> in het </a:t>
            </a:r>
            <a:r>
              <a:rPr lang="nl-NL" sz="2400" b="1" dirty="0"/>
              <a:t>elektriciteitsnet</a:t>
            </a:r>
            <a:endParaRPr lang="nl-NL" sz="2400" dirty="0"/>
          </a:p>
        </p:txBody>
      </p:sp>
      <p:pic>
        <p:nvPicPr>
          <p:cNvPr id="6" name="Afbeelding 5">
            <a:extLst>
              <a:ext uri="{FF2B5EF4-FFF2-40B4-BE49-F238E27FC236}">
                <a16:creationId xmlns:a16="http://schemas.microsoft.com/office/drawing/2014/main" id="{DF6FF72E-8589-4AB9-83EF-B9BF2D01D7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197907"/>
            <a:ext cx="5135893" cy="4062571"/>
          </a:xfrm>
          <a:prstGeom prst="rect">
            <a:avLst/>
          </a:prstGeom>
        </p:spPr>
      </p:pic>
    </p:spTree>
    <p:extLst>
      <p:ext uri="{BB962C8B-B14F-4D97-AF65-F5344CB8AC3E}">
        <p14:creationId xmlns:p14="http://schemas.microsoft.com/office/powerpoint/2010/main" val="113938439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 id="{96AF11D6-F62E-490E-B1A9-4741B18CE908}" vid="{3EAC1E87-1642-4EC5-836B-DED2D7750965}"/>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67E183-EB10-4635-B800-A8621F2BAD5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74C6182-F19E-4203-A7D8-DD6C5BDA1142}">
  <ds:schemaRefs>
    <ds:schemaRef ds:uri="http://schemas.microsoft.com/sharepoint/v3/contenttype/forms"/>
  </ds:schemaRefs>
</ds:datastoreItem>
</file>

<file path=customXml/itemProps3.xml><?xml version="1.0" encoding="utf-8"?>
<ds:datastoreItem xmlns:ds="http://schemas.openxmlformats.org/officeDocument/2006/customXml" ds:itemID="{59824DB7-5347-468F-8B9C-59DF4216A8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337</TotalTime>
  <Words>1355</Words>
  <Application>Microsoft Office PowerPoint</Application>
  <PresentationFormat>Breedbeeld</PresentationFormat>
  <Paragraphs>98</Paragraphs>
  <Slides>26</Slides>
  <Notes>3</Notes>
  <HiddenSlides>0</HiddenSlides>
  <MMClips>2</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26</vt:i4>
      </vt:variant>
    </vt:vector>
  </HeadingPairs>
  <TitlesOfParts>
    <vt:vector size="32" baseType="lpstr">
      <vt:lpstr>Arial</vt:lpstr>
      <vt:lpstr>Arial Black</vt:lpstr>
      <vt:lpstr>Calibri</vt:lpstr>
      <vt:lpstr>Calibri Light</vt:lpstr>
      <vt:lpstr>Kantoorthema</vt:lpstr>
      <vt:lpstr>Yuverta</vt:lpstr>
      <vt:lpstr>Water &amp; Energie</vt:lpstr>
      <vt:lpstr>Warmte</vt:lpstr>
      <vt:lpstr>Warmtevoorziening in Nederland CO2-arm</vt:lpstr>
      <vt:lpstr>Warmteopslag</vt:lpstr>
      <vt:lpstr>Warmteopslag in water</vt:lpstr>
      <vt:lpstr>Warmteopslag in de bodem</vt:lpstr>
      <vt:lpstr>Toekomstige ontwikkelingen</vt:lpstr>
      <vt:lpstr>Batterij in huis…</vt:lpstr>
      <vt:lpstr>Warmteopslag: drie grote voordelen</vt:lpstr>
      <vt:lpstr>Warmteopslag: drie grote voordelen</vt:lpstr>
      <vt:lpstr>Warmteopslag: drie grote voordelen</vt:lpstr>
      <vt:lpstr>Methodes voor compacte warmteopslag</vt:lpstr>
      <vt:lpstr>Bijvoorbeeld: Solar Warmtebatterij veelbelovend</vt:lpstr>
      <vt:lpstr>Hoe werkt het?</vt:lpstr>
      <vt:lpstr>Ecovat </vt:lpstr>
      <vt:lpstr>Energie</vt:lpstr>
      <vt:lpstr>Energie opslag</vt:lpstr>
      <vt:lpstr>Batterijen</vt:lpstr>
      <vt:lpstr>PowerPoint-presentatie</vt:lpstr>
      <vt:lpstr>Batterijen</vt:lpstr>
      <vt:lpstr>Waterstof</vt:lpstr>
      <vt:lpstr>Artificiële koolwaterstoffen</vt:lpstr>
      <vt:lpstr>Ammoniak</vt:lpstr>
      <vt:lpstr>Car as Power Plant</vt:lpstr>
      <vt:lpstr>De race om de super batterij</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Stijn Weijermars</cp:lastModifiedBy>
  <cp:revision>4</cp:revision>
  <dcterms:created xsi:type="dcterms:W3CDTF">2021-11-30T14:12:15Z</dcterms:created>
  <dcterms:modified xsi:type="dcterms:W3CDTF">2022-03-09T20:19:02Z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